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3BA78-4E71-40E0-82EA-989A07A9620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BB8938F-331B-4272-A1BD-290C8749ABDE}">
      <dgm:prSet/>
      <dgm:spPr/>
      <dgm:t>
        <a:bodyPr/>
        <a:lstStyle/>
        <a:p>
          <a:r>
            <a:rPr lang="nl-NL" dirty="0"/>
            <a:t>Van welke opleiding(en)wil jij voorlichting?</a:t>
          </a:r>
          <a:endParaRPr lang="en-US" dirty="0"/>
        </a:p>
      </dgm:t>
    </dgm:pt>
    <dgm:pt modelId="{AF39C7E0-1CF9-4A46-A395-FF18BA0ECF7A}" type="parTrans" cxnId="{A48A28DB-D752-45E3-BCBF-0DE8DC005FF7}">
      <dgm:prSet/>
      <dgm:spPr/>
      <dgm:t>
        <a:bodyPr/>
        <a:lstStyle/>
        <a:p>
          <a:endParaRPr lang="en-US"/>
        </a:p>
      </dgm:t>
    </dgm:pt>
    <dgm:pt modelId="{820D1CBA-98C9-465F-8F8E-8E096DB38785}" type="sibTrans" cxnId="{A48A28DB-D752-45E3-BCBF-0DE8DC005FF7}">
      <dgm:prSet/>
      <dgm:spPr/>
      <dgm:t>
        <a:bodyPr/>
        <a:lstStyle/>
        <a:p>
          <a:endParaRPr lang="en-US"/>
        </a:p>
      </dgm:t>
    </dgm:pt>
    <dgm:pt modelId="{9FAC3CF6-CF8F-4D7A-B116-A08CBE30A4FD}">
      <dgm:prSet/>
      <dgm:spPr/>
      <dgm:t>
        <a:bodyPr/>
        <a:lstStyle/>
        <a:p>
          <a:r>
            <a:rPr lang="nl-NL"/>
            <a:t>Wie biedt jouw opleiding aan?</a:t>
          </a:r>
          <a:endParaRPr lang="en-US"/>
        </a:p>
      </dgm:t>
    </dgm:pt>
    <dgm:pt modelId="{0D4AC6AB-4164-435D-BF05-DA9E3A43CA92}" type="parTrans" cxnId="{33A66EAD-0707-4AA6-A608-C777E92B5ED6}">
      <dgm:prSet/>
      <dgm:spPr/>
      <dgm:t>
        <a:bodyPr/>
        <a:lstStyle/>
        <a:p>
          <a:endParaRPr lang="en-US"/>
        </a:p>
      </dgm:t>
    </dgm:pt>
    <dgm:pt modelId="{384D4960-1D0F-4F49-8A31-6A3138906DBB}" type="sibTrans" cxnId="{33A66EAD-0707-4AA6-A608-C777E92B5ED6}">
      <dgm:prSet/>
      <dgm:spPr/>
      <dgm:t>
        <a:bodyPr/>
        <a:lstStyle/>
        <a:p>
          <a:endParaRPr lang="en-US"/>
        </a:p>
      </dgm:t>
    </dgm:pt>
    <dgm:pt modelId="{1D4FAA28-FD67-4EBD-9846-819035E3DC13}">
      <dgm:prSet/>
      <dgm:spPr/>
      <dgm:t>
        <a:bodyPr/>
        <a:lstStyle/>
        <a:p>
          <a:r>
            <a:rPr lang="nl-NL"/>
            <a:t>Welke voorlichtingsactiviteiten zijn er voor jouw opleiding?</a:t>
          </a:r>
          <a:endParaRPr lang="en-US"/>
        </a:p>
      </dgm:t>
    </dgm:pt>
    <dgm:pt modelId="{D9F552D9-EE28-404C-8F15-008B6D0B174A}" type="parTrans" cxnId="{127074E1-B628-4B8B-A677-B3A9E95001A7}">
      <dgm:prSet/>
      <dgm:spPr/>
      <dgm:t>
        <a:bodyPr/>
        <a:lstStyle/>
        <a:p>
          <a:endParaRPr lang="en-US"/>
        </a:p>
      </dgm:t>
    </dgm:pt>
    <dgm:pt modelId="{3361D0D2-C19D-4609-8C14-9F5EF32026EF}" type="sibTrans" cxnId="{127074E1-B628-4B8B-A677-B3A9E95001A7}">
      <dgm:prSet/>
      <dgm:spPr/>
      <dgm:t>
        <a:bodyPr/>
        <a:lstStyle/>
        <a:p>
          <a:endParaRPr lang="en-US"/>
        </a:p>
      </dgm:t>
    </dgm:pt>
    <dgm:pt modelId="{76E83992-3FC0-4977-A0CF-6A801EED6F44}">
      <dgm:prSet/>
      <dgm:spPr/>
      <dgm:t>
        <a:bodyPr/>
        <a:lstStyle/>
        <a:p>
          <a:r>
            <a:rPr lang="nl-NL"/>
            <a:t>Meld je hiervoor aan.</a:t>
          </a:r>
          <a:endParaRPr lang="en-US"/>
        </a:p>
      </dgm:t>
    </dgm:pt>
    <dgm:pt modelId="{1DFF6AE0-0526-4DC1-A57A-F83CC8500609}" type="parTrans" cxnId="{43150036-EC78-40E3-A08D-98A8CEABF161}">
      <dgm:prSet/>
      <dgm:spPr/>
      <dgm:t>
        <a:bodyPr/>
        <a:lstStyle/>
        <a:p>
          <a:endParaRPr lang="en-US"/>
        </a:p>
      </dgm:t>
    </dgm:pt>
    <dgm:pt modelId="{A6D504F2-40AA-42D1-A089-4508C145709D}" type="sibTrans" cxnId="{43150036-EC78-40E3-A08D-98A8CEABF161}">
      <dgm:prSet/>
      <dgm:spPr/>
      <dgm:t>
        <a:bodyPr/>
        <a:lstStyle/>
        <a:p>
          <a:endParaRPr lang="en-US"/>
        </a:p>
      </dgm:t>
    </dgm:pt>
    <dgm:pt modelId="{8294B7A7-107B-4412-9BDB-58BBBDAF5507}">
      <dgm:prSet/>
      <dgm:spPr/>
      <dgm:t>
        <a:bodyPr/>
        <a:lstStyle/>
        <a:p>
          <a:r>
            <a:rPr lang="nl-NL"/>
            <a:t>Ga hier in tweetallen mee bezig. </a:t>
          </a:r>
          <a:endParaRPr lang="en-US"/>
        </a:p>
      </dgm:t>
    </dgm:pt>
    <dgm:pt modelId="{CBA2C209-BC43-4D78-A3D9-38691750EEC1}" type="parTrans" cxnId="{EA667F02-481E-47A8-9AB8-35BC4580BE94}">
      <dgm:prSet/>
      <dgm:spPr/>
      <dgm:t>
        <a:bodyPr/>
        <a:lstStyle/>
        <a:p>
          <a:endParaRPr lang="en-US"/>
        </a:p>
      </dgm:t>
    </dgm:pt>
    <dgm:pt modelId="{81CF29DA-AE1B-4E0B-96BF-F579BC49E623}" type="sibTrans" cxnId="{EA667F02-481E-47A8-9AB8-35BC4580BE94}">
      <dgm:prSet/>
      <dgm:spPr/>
      <dgm:t>
        <a:bodyPr/>
        <a:lstStyle/>
        <a:p>
          <a:endParaRPr lang="en-US"/>
        </a:p>
      </dgm:t>
    </dgm:pt>
    <dgm:pt modelId="{C775804F-2F0E-4A2A-933F-C86E20316782}">
      <dgm:prSet/>
      <dgm:spPr/>
      <dgm:t>
        <a:bodyPr/>
        <a:lstStyle/>
        <a:p>
          <a:r>
            <a:rPr lang="nl-NL"/>
            <a:t>Als iedereen klaar is vertellen je aan de klas waar je je voor aangemeld hebt.</a:t>
          </a:r>
          <a:endParaRPr lang="en-US"/>
        </a:p>
      </dgm:t>
    </dgm:pt>
    <dgm:pt modelId="{6E9314BA-D29A-4C45-B778-231594B8BEC0}" type="parTrans" cxnId="{78E8B9ED-892A-4258-979E-94997466D93D}">
      <dgm:prSet/>
      <dgm:spPr/>
      <dgm:t>
        <a:bodyPr/>
        <a:lstStyle/>
        <a:p>
          <a:endParaRPr lang="en-US"/>
        </a:p>
      </dgm:t>
    </dgm:pt>
    <dgm:pt modelId="{691A653F-4A0F-4EC9-BADF-666E1259CC32}" type="sibTrans" cxnId="{78E8B9ED-892A-4258-979E-94997466D93D}">
      <dgm:prSet/>
      <dgm:spPr/>
      <dgm:t>
        <a:bodyPr/>
        <a:lstStyle/>
        <a:p>
          <a:endParaRPr lang="en-US"/>
        </a:p>
      </dgm:t>
    </dgm:pt>
    <dgm:pt modelId="{94869871-410B-48FF-A85F-C3F4E554308A}" type="pres">
      <dgm:prSet presAssocID="{EDC3BA78-4E71-40E0-82EA-989A07A96201}" presName="root" presStyleCnt="0">
        <dgm:presLayoutVars>
          <dgm:dir/>
          <dgm:resizeHandles val="exact"/>
        </dgm:presLayoutVars>
      </dgm:prSet>
      <dgm:spPr/>
    </dgm:pt>
    <dgm:pt modelId="{C450709A-22BA-4360-9365-DD6CD3EBA768}" type="pres">
      <dgm:prSet presAssocID="{0BB8938F-331B-4272-A1BD-290C8749ABDE}" presName="compNode" presStyleCnt="0"/>
      <dgm:spPr/>
    </dgm:pt>
    <dgm:pt modelId="{7A62EE30-B1B0-4ACA-9070-16B409614BD5}" type="pres">
      <dgm:prSet presAssocID="{0BB8938F-331B-4272-A1BD-290C8749ABDE}" presName="bgRect" presStyleLbl="bgShp" presStyleIdx="0" presStyleCnt="6"/>
      <dgm:spPr/>
    </dgm:pt>
    <dgm:pt modelId="{E3C9D5D5-6DEB-40D3-85C2-0729D26F01CA}" type="pres">
      <dgm:prSet presAssocID="{0BB8938F-331B-4272-A1BD-290C8749ABDE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ijsje"/>
        </a:ext>
      </dgm:extLst>
    </dgm:pt>
    <dgm:pt modelId="{CB6B514B-0566-46EB-A6B2-219FE91A8847}" type="pres">
      <dgm:prSet presAssocID="{0BB8938F-331B-4272-A1BD-290C8749ABDE}" presName="spaceRect" presStyleCnt="0"/>
      <dgm:spPr/>
    </dgm:pt>
    <dgm:pt modelId="{71FEF2B1-DD8F-41E1-918E-4F5C44092560}" type="pres">
      <dgm:prSet presAssocID="{0BB8938F-331B-4272-A1BD-290C8749ABDE}" presName="parTx" presStyleLbl="revTx" presStyleIdx="0" presStyleCnt="6">
        <dgm:presLayoutVars>
          <dgm:chMax val="0"/>
          <dgm:chPref val="0"/>
        </dgm:presLayoutVars>
      </dgm:prSet>
      <dgm:spPr/>
    </dgm:pt>
    <dgm:pt modelId="{928F2625-0FF6-4C87-BE82-10652F4BC193}" type="pres">
      <dgm:prSet presAssocID="{820D1CBA-98C9-465F-8F8E-8E096DB38785}" presName="sibTrans" presStyleCnt="0"/>
      <dgm:spPr/>
    </dgm:pt>
    <dgm:pt modelId="{FD62D106-2A89-4D18-922A-B21A8D94DB90}" type="pres">
      <dgm:prSet presAssocID="{9FAC3CF6-CF8F-4D7A-B116-A08CBE30A4FD}" presName="compNode" presStyleCnt="0"/>
      <dgm:spPr/>
    </dgm:pt>
    <dgm:pt modelId="{C7001313-DBAB-42A3-A428-E6E62CFF7D43}" type="pres">
      <dgm:prSet presAssocID="{9FAC3CF6-CF8F-4D7A-B116-A08CBE30A4FD}" presName="bgRect" presStyleLbl="bgShp" presStyleIdx="1" presStyleCnt="6"/>
      <dgm:spPr/>
    </dgm:pt>
    <dgm:pt modelId="{A1C8BB31-202C-47EB-B008-21071E310CC3}" type="pres">
      <dgm:prSet presAssocID="{9FAC3CF6-CF8F-4D7A-B116-A08CBE30A4F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"/>
        </a:ext>
      </dgm:extLst>
    </dgm:pt>
    <dgm:pt modelId="{4A5ADB5F-4AD8-425C-ACBC-969D8C54AAF2}" type="pres">
      <dgm:prSet presAssocID="{9FAC3CF6-CF8F-4D7A-B116-A08CBE30A4FD}" presName="spaceRect" presStyleCnt="0"/>
      <dgm:spPr/>
    </dgm:pt>
    <dgm:pt modelId="{56F77EF0-3A24-4FAE-A015-1C9B471DC324}" type="pres">
      <dgm:prSet presAssocID="{9FAC3CF6-CF8F-4D7A-B116-A08CBE30A4FD}" presName="parTx" presStyleLbl="revTx" presStyleIdx="1" presStyleCnt="6">
        <dgm:presLayoutVars>
          <dgm:chMax val="0"/>
          <dgm:chPref val="0"/>
        </dgm:presLayoutVars>
      </dgm:prSet>
      <dgm:spPr/>
    </dgm:pt>
    <dgm:pt modelId="{77C8E919-DD50-46C6-8743-B6E79BEC7559}" type="pres">
      <dgm:prSet presAssocID="{384D4960-1D0F-4F49-8A31-6A3138906DBB}" presName="sibTrans" presStyleCnt="0"/>
      <dgm:spPr/>
    </dgm:pt>
    <dgm:pt modelId="{7B711F47-B6C6-4D99-9366-FCFC5BF177D0}" type="pres">
      <dgm:prSet presAssocID="{1D4FAA28-FD67-4EBD-9846-819035E3DC13}" presName="compNode" presStyleCnt="0"/>
      <dgm:spPr/>
    </dgm:pt>
    <dgm:pt modelId="{427CABBC-B028-4F12-BD5A-0A5779DB8B9F}" type="pres">
      <dgm:prSet presAssocID="{1D4FAA28-FD67-4EBD-9846-819035E3DC13}" presName="bgRect" presStyleLbl="bgShp" presStyleIdx="2" presStyleCnt="6"/>
      <dgm:spPr/>
    </dgm:pt>
    <dgm:pt modelId="{308E3B54-7CC0-438A-9185-24975C111E3A}" type="pres">
      <dgm:prSet presAssocID="{1D4FAA28-FD67-4EBD-9846-819035E3DC1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3A2E057E-CDD9-4C23-97CC-D9DBFF7ADFE6}" type="pres">
      <dgm:prSet presAssocID="{1D4FAA28-FD67-4EBD-9846-819035E3DC13}" presName="spaceRect" presStyleCnt="0"/>
      <dgm:spPr/>
    </dgm:pt>
    <dgm:pt modelId="{A13E891E-3367-45C8-9791-6D3793660984}" type="pres">
      <dgm:prSet presAssocID="{1D4FAA28-FD67-4EBD-9846-819035E3DC13}" presName="parTx" presStyleLbl="revTx" presStyleIdx="2" presStyleCnt="6">
        <dgm:presLayoutVars>
          <dgm:chMax val="0"/>
          <dgm:chPref val="0"/>
        </dgm:presLayoutVars>
      </dgm:prSet>
      <dgm:spPr/>
    </dgm:pt>
    <dgm:pt modelId="{04AF1ECB-2706-4518-960B-DBA41AA2278C}" type="pres">
      <dgm:prSet presAssocID="{3361D0D2-C19D-4609-8C14-9F5EF32026EF}" presName="sibTrans" presStyleCnt="0"/>
      <dgm:spPr/>
    </dgm:pt>
    <dgm:pt modelId="{2D5656F7-24B8-4A59-9491-8A9844B946AC}" type="pres">
      <dgm:prSet presAssocID="{76E83992-3FC0-4977-A0CF-6A801EED6F44}" presName="compNode" presStyleCnt="0"/>
      <dgm:spPr/>
    </dgm:pt>
    <dgm:pt modelId="{35001771-FEFB-477C-B4F6-52CF38DE5D86}" type="pres">
      <dgm:prSet presAssocID="{76E83992-3FC0-4977-A0CF-6A801EED6F44}" presName="bgRect" presStyleLbl="bgShp" presStyleIdx="3" presStyleCnt="6"/>
      <dgm:spPr/>
    </dgm:pt>
    <dgm:pt modelId="{A3A551E3-5D2F-49F9-8FFD-A031FA317069}" type="pres">
      <dgm:prSet presAssocID="{76E83992-3FC0-4977-A0CF-6A801EED6F44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lly"/>
        </a:ext>
      </dgm:extLst>
    </dgm:pt>
    <dgm:pt modelId="{20D6A5AA-25D5-41CD-997F-8DD9D4A3A0D5}" type="pres">
      <dgm:prSet presAssocID="{76E83992-3FC0-4977-A0CF-6A801EED6F44}" presName="spaceRect" presStyleCnt="0"/>
      <dgm:spPr/>
    </dgm:pt>
    <dgm:pt modelId="{7C9C5415-27D9-4C91-BBBC-B36C0A973084}" type="pres">
      <dgm:prSet presAssocID="{76E83992-3FC0-4977-A0CF-6A801EED6F44}" presName="parTx" presStyleLbl="revTx" presStyleIdx="3" presStyleCnt="6">
        <dgm:presLayoutVars>
          <dgm:chMax val="0"/>
          <dgm:chPref val="0"/>
        </dgm:presLayoutVars>
      </dgm:prSet>
      <dgm:spPr/>
    </dgm:pt>
    <dgm:pt modelId="{8BAD7041-DF11-436F-9808-82D252CE08B9}" type="pres">
      <dgm:prSet presAssocID="{A6D504F2-40AA-42D1-A089-4508C145709D}" presName="sibTrans" presStyleCnt="0"/>
      <dgm:spPr/>
    </dgm:pt>
    <dgm:pt modelId="{3063E237-E2F1-408E-9A96-F6E188DB946A}" type="pres">
      <dgm:prSet presAssocID="{8294B7A7-107B-4412-9BDB-58BBBDAF5507}" presName="compNode" presStyleCnt="0"/>
      <dgm:spPr/>
    </dgm:pt>
    <dgm:pt modelId="{93591086-F9CD-4DAB-AA18-DF4D395474EB}" type="pres">
      <dgm:prSet presAssocID="{8294B7A7-107B-4412-9BDB-58BBBDAF5507}" presName="bgRect" presStyleLbl="bgShp" presStyleIdx="4" presStyleCnt="6"/>
      <dgm:spPr/>
    </dgm:pt>
    <dgm:pt modelId="{3C7AB57C-E8BA-4F0D-93CF-EF0A727FC350}" type="pres">
      <dgm:prSet presAssocID="{8294B7A7-107B-4412-9BDB-58BBBDAF550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lner"/>
        </a:ext>
      </dgm:extLst>
    </dgm:pt>
    <dgm:pt modelId="{3D36612A-04CE-454D-80EB-E875467F7236}" type="pres">
      <dgm:prSet presAssocID="{8294B7A7-107B-4412-9BDB-58BBBDAF5507}" presName="spaceRect" presStyleCnt="0"/>
      <dgm:spPr/>
    </dgm:pt>
    <dgm:pt modelId="{5D19CC83-A1E2-4D15-B298-F84977C0829A}" type="pres">
      <dgm:prSet presAssocID="{8294B7A7-107B-4412-9BDB-58BBBDAF5507}" presName="parTx" presStyleLbl="revTx" presStyleIdx="4" presStyleCnt="6">
        <dgm:presLayoutVars>
          <dgm:chMax val="0"/>
          <dgm:chPref val="0"/>
        </dgm:presLayoutVars>
      </dgm:prSet>
      <dgm:spPr/>
    </dgm:pt>
    <dgm:pt modelId="{D957B89F-C90D-4ECD-AE6F-17549545EDF6}" type="pres">
      <dgm:prSet presAssocID="{81CF29DA-AE1B-4E0B-96BF-F579BC49E623}" presName="sibTrans" presStyleCnt="0"/>
      <dgm:spPr/>
    </dgm:pt>
    <dgm:pt modelId="{B9B3BAC9-A59A-408F-A335-0815A2740584}" type="pres">
      <dgm:prSet presAssocID="{C775804F-2F0E-4A2A-933F-C86E20316782}" presName="compNode" presStyleCnt="0"/>
      <dgm:spPr/>
    </dgm:pt>
    <dgm:pt modelId="{1372FB6B-FB75-40D4-8BBA-2C02CC228AF0}" type="pres">
      <dgm:prSet presAssocID="{C775804F-2F0E-4A2A-933F-C86E20316782}" presName="bgRect" presStyleLbl="bgShp" presStyleIdx="5" presStyleCnt="6"/>
      <dgm:spPr/>
    </dgm:pt>
    <dgm:pt modelId="{F6A5DFB8-A6A9-4A4D-9CD4-33EC588D3F37}" type="pres">
      <dgm:prSet presAssocID="{C775804F-2F0E-4A2A-933F-C86E2031678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19013FEE-380A-4EA4-B055-F4B5589E4936}" type="pres">
      <dgm:prSet presAssocID="{C775804F-2F0E-4A2A-933F-C86E20316782}" presName="spaceRect" presStyleCnt="0"/>
      <dgm:spPr/>
    </dgm:pt>
    <dgm:pt modelId="{F866C341-BD43-4254-84FF-A50389D88B16}" type="pres">
      <dgm:prSet presAssocID="{C775804F-2F0E-4A2A-933F-C86E20316782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EA667F02-481E-47A8-9AB8-35BC4580BE94}" srcId="{EDC3BA78-4E71-40E0-82EA-989A07A96201}" destId="{8294B7A7-107B-4412-9BDB-58BBBDAF5507}" srcOrd="4" destOrd="0" parTransId="{CBA2C209-BC43-4D78-A3D9-38691750EEC1}" sibTransId="{81CF29DA-AE1B-4E0B-96BF-F579BC49E623}"/>
    <dgm:cxn modelId="{BF023906-E8D9-4F04-8FAB-DFA40AC83D62}" type="presOf" srcId="{C775804F-2F0E-4A2A-933F-C86E20316782}" destId="{F866C341-BD43-4254-84FF-A50389D88B16}" srcOrd="0" destOrd="0" presId="urn:microsoft.com/office/officeart/2018/2/layout/IconVerticalSolidList"/>
    <dgm:cxn modelId="{43150036-EC78-40E3-A08D-98A8CEABF161}" srcId="{EDC3BA78-4E71-40E0-82EA-989A07A96201}" destId="{76E83992-3FC0-4977-A0CF-6A801EED6F44}" srcOrd="3" destOrd="0" parTransId="{1DFF6AE0-0526-4DC1-A57A-F83CC8500609}" sibTransId="{A6D504F2-40AA-42D1-A089-4508C145709D}"/>
    <dgm:cxn modelId="{526FAC3B-1B5A-4A23-99B0-BB64076B6DE1}" type="presOf" srcId="{1D4FAA28-FD67-4EBD-9846-819035E3DC13}" destId="{A13E891E-3367-45C8-9791-6D3793660984}" srcOrd="0" destOrd="0" presId="urn:microsoft.com/office/officeart/2018/2/layout/IconVerticalSolidList"/>
    <dgm:cxn modelId="{3BAD87A5-7743-4434-8DB5-FC630304CEA3}" type="presOf" srcId="{EDC3BA78-4E71-40E0-82EA-989A07A96201}" destId="{94869871-410B-48FF-A85F-C3F4E554308A}" srcOrd="0" destOrd="0" presId="urn:microsoft.com/office/officeart/2018/2/layout/IconVerticalSolidList"/>
    <dgm:cxn modelId="{33A66EAD-0707-4AA6-A608-C777E92B5ED6}" srcId="{EDC3BA78-4E71-40E0-82EA-989A07A96201}" destId="{9FAC3CF6-CF8F-4D7A-B116-A08CBE30A4FD}" srcOrd="1" destOrd="0" parTransId="{0D4AC6AB-4164-435D-BF05-DA9E3A43CA92}" sibTransId="{384D4960-1D0F-4F49-8A31-6A3138906DBB}"/>
    <dgm:cxn modelId="{A48A28DB-D752-45E3-BCBF-0DE8DC005FF7}" srcId="{EDC3BA78-4E71-40E0-82EA-989A07A96201}" destId="{0BB8938F-331B-4272-A1BD-290C8749ABDE}" srcOrd="0" destOrd="0" parTransId="{AF39C7E0-1CF9-4A46-A395-FF18BA0ECF7A}" sibTransId="{820D1CBA-98C9-465F-8F8E-8E096DB38785}"/>
    <dgm:cxn modelId="{127074E1-B628-4B8B-A677-B3A9E95001A7}" srcId="{EDC3BA78-4E71-40E0-82EA-989A07A96201}" destId="{1D4FAA28-FD67-4EBD-9846-819035E3DC13}" srcOrd="2" destOrd="0" parTransId="{D9F552D9-EE28-404C-8F15-008B6D0B174A}" sibTransId="{3361D0D2-C19D-4609-8C14-9F5EF32026EF}"/>
    <dgm:cxn modelId="{ED0221E4-8D21-4AB3-9003-6724E05E4978}" type="presOf" srcId="{8294B7A7-107B-4412-9BDB-58BBBDAF5507}" destId="{5D19CC83-A1E2-4D15-B298-F84977C0829A}" srcOrd="0" destOrd="0" presId="urn:microsoft.com/office/officeart/2018/2/layout/IconVerticalSolidList"/>
    <dgm:cxn modelId="{EA0217E6-0040-425E-BC71-DDA15C07B2BB}" type="presOf" srcId="{9FAC3CF6-CF8F-4D7A-B116-A08CBE30A4FD}" destId="{56F77EF0-3A24-4FAE-A015-1C9B471DC324}" srcOrd="0" destOrd="0" presId="urn:microsoft.com/office/officeart/2018/2/layout/IconVerticalSolidList"/>
    <dgm:cxn modelId="{78E8B9ED-892A-4258-979E-94997466D93D}" srcId="{EDC3BA78-4E71-40E0-82EA-989A07A96201}" destId="{C775804F-2F0E-4A2A-933F-C86E20316782}" srcOrd="5" destOrd="0" parTransId="{6E9314BA-D29A-4C45-B778-231594B8BEC0}" sibTransId="{691A653F-4A0F-4EC9-BADF-666E1259CC32}"/>
    <dgm:cxn modelId="{0874C7ED-39D2-4246-B85F-7B01B19827CE}" type="presOf" srcId="{0BB8938F-331B-4272-A1BD-290C8749ABDE}" destId="{71FEF2B1-DD8F-41E1-918E-4F5C44092560}" srcOrd="0" destOrd="0" presId="urn:microsoft.com/office/officeart/2018/2/layout/IconVerticalSolidList"/>
    <dgm:cxn modelId="{984879F8-4509-4832-A250-3F757ECE2977}" type="presOf" srcId="{76E83992-3FC0-4977-A0CF-6A801EED6F44}" destId="{7C9C5415-27D9-4C91-BBBC-B36C0A973084}" srcOrd="0" destOrd="0" presId="urn:microsoft.com/office/officeart/2018/2/layout/IconVerticalSolidList"/>
    <dgm:cxn modelId="{92642209-0C92-4792-BF0C-0EAE1A8B808B}" type="presParOf" srcId="{94869871-410B-48FF-A85F-C3F4E554308A}" destId="{C450709A-22BA-4360-9365-DD6CD3EBA768}" srcOrd="0" destOrd="0" presId="urn:microsoft.com/office/officeart/2018/2/layout/IconVerticalSolidList"/>
    <dgm:cxn modelId="{CB83658E-177A-4164-9697-687EC690102F}" type="presParOf" srcId="{C450709A-22BA-4360-9365-DD6CD3EBA768}" destId="{7A62EE30-B1B0-4ACA-9070-16B409614BD5}" srcOrd="0" destOrd="0" presId="urn:microsoft.com/office/officeart/2018/2/layout/IconVerticalSolidList"/>
    <dgm:cxn modelId="{583566AE-E0F2-4446-9FC7-D92D80C59228}" type="presParOf" srcId="{C450709A-22BA-4360-9365-DD6CD3EBA768}" destId="{E3C9D5D5-6DEB-40D3-85C2-0729D26F01CA}" srcOrd="1" destOrd="0" presId="urn:microsoft.com/office/officeart/2018/2/layout/IconVerticalSolidList"/>
    <dgm:cxn modelId="{11BF67FF-714D-45CD-86DA-D928BB08A090}" type="presParOf" srcId="{C450709A-22BA-4360-9365-DD6CD3EBA768}" destId="{CB6B514B-0566-46EB-A6B2-219FE91A8847}" srcOrd="2" destOrd="0" presId="urn:microsoft.com/office/officeart/2018/2/layout/IconVerticalSolidList"/>
    <dgm:cxn modelId="{EF4C49D6-4304-480A-9995-780FB4095BCC}" type="presParOf" srcId="{C450709A-22BA-4360-9365-DD6CD3EBA768}" destId="{71FEF2B1-DD8F-41E1-918E-4F5C44092560}" srcOrd="3" destOrd="0" presId="urn:microsoft.com/office/officeart/2018/2/layout/IconVerticalSolidList"/>
    <dgm:cxn modelId="{FF489AD4-59BA-42F1-99BF-3FC31BB22BC3}" type="presParOf" srcId="{94869871-410B-48FF-A85F-C3F4E554308A}" destId="{928F2625-0FF6-4C87-BE82-10652F4BC193}" srcOrd="1" destOrd="0" presId="urn:microsoft.com/office/officeart/2018/2/layout/IconVerticalSolidList"/>
    <dgm:cxn modelId="{ECDEC2AD-8C96-461D-8195-A8C46944098A}" type="presParOf" srcId="{94869871-410B-48FF-A85F-C3F4E554308A}" destId="{FD62D106-2A89-4D18-922A-B21A8D94DB90}" srcOrd="2" destOrd="0" presId="urn:microsoft.com/office/officeart/2018/2/layout/IconVerticalSolidList"/>
    <dgm:cxn modelId="{48329259-A4CA-4901-96CE-ECB29808AA25}" type="presParOf" srcId="{FD62D106-2A89-4D18-922A-B21A8D94DB90}" destId="{C7001313-DBAB-42A3-A428-E6E62CFF7D43}" srcOrd="0" destOrd="0" presId="urn:microsoft.com/office/officeart/2018/2/layout/IconVerticalSolidList"/>
    <dgm:cxn modelId="{1BC673DE-6B75-4432-B416-BDA54D233C21}" type="presParOf" srcId="{FD62D106-2A89-4D18-922A-B21A8D94DB90}" destId="{A1C8BB31-202C-47EB-B008-21071E310CC3}" srcOrd="1" destOrd="0" presId="urn:microsoft.com/office/officeart/2018/2/layout/IconVerticalSolidList"/>
    <dgm:cxn modelId="{55DEC801-8ED2-492A-87BE-6C3636AE4CE6}" type="presParOf" srcId="{FD62D106-2A89-4D18-922A-B21A8D94DB90}" destId="{4A5ADB5F-4AD8-425C-ACBC-969D8C54AAF2}" srcOrd="2" destOrd="0" presId="urn:microsoft.com/office/officeart/2018/2/layout/IconVerticalSolidList"/>
    <dgm:cxn modelId="{E48CEBF2-E4FA-4590-BE49-19A818D6BE23}" type="presParOf" srcId="{FD62D106-2A89-4D18-922A-B21A8D94DB90}" destId="{56F77EF0-3A24-4FAE-A015-1C9B471DC324}" srcOrd="3" destOrd="0" presId="urn:microsoft.com/office/officeart/2018/2/layout/IconVerticalSolidList"/>
    <dgm:cxn modelId="{DAA21DB1-B1BB-4C5E-9D2C-43DF09490553}" type="presParOf" srcId="{94869871-410B-48FF-A85F-C3F4E554308A}" destId="{77C8E919-DD50-46C6-8743-B6E79BEC7559}" srcOrd="3" destOrd="0" presId="urn:microsoft.com/office/officeart/2018/2/layout/IconVerticalSolidList"/>
    <dgm:cxn modelId="{E2EF3D38-9CF1-4CBB-98BA-DC89FAB5C189}" type="presParOf" srcId="{94869871-410B-48FF-A85F-C3F4E554308A}" destId="{7B711F47-B6C6-4D99-9366-FCFC5BF177D0}" srcOrd="4" destOrd="0" presId="urn:microsoft.com/office/officeart/2018/2/layout/IconVerticalSolidList"/>
    <dgm:cxn modelId="{B72A5CA1-291A-461B-9ECD-B034B6529B12}" type="presParOf" srcId="{7B711F47-B6C6-4D99-9366-FCFC5BF177D0}" destId="{427CABBC-B028-4F12-BD5A-0A5779DB8B9F}" srcOrd="0" destOrd="0" presId="urn:microsoft.com/office/officeart/2018/2/layout/IconVerticalSolidList"/>
    <dgm:cxn modelId="{870B056C-7B3C-4045-AC6F-AACD9E1CE429}" type="presParOf" srcId="{7B711F47-B6C6-4D99-9366-FCFC5BF177D0}" destId="{308E3B54-7CC0-438A-9185-24975C111E3A}" srcOrd="1" destOrd="0" presId="urn:microsoft.com/office/officeart/2018/2/layout/IconVerticalSolidList"/>
    <dgm:cxn modelId="{66F3D001-2B53-42BD-8F68-B4918D2059E5}" type="presParOf" srcId="{7B711F47-B6C6-4D99-9366-FCFC5BF177D0}" destId="{3A2E057E-CDD9-4C23-97CC-D9DBFF7ADFE6}" srcOrd="2" destOrd="0" presId="urn:microsoft.com/office/officeart/2018/2/layout/IconVerticalSolidList"/>
    <dgm:cxn modelId="{B308F2B7-43C7-43A8-9758-E372FE195EB4}" type="presParOf" srcId="{7B711F47-B6C6-4D99-9366-FCFC5BF177D0}" destId="{A13E891E-3367-45C8-9791-6D3793660984}" srcOrd="3" destOrd="0" presId="urn:microsoft.com/office/officeart/2018/2/layout/IconVerticalSolidList"/>
    <dgm:cxn modelId="{87EB28FD-5737-4762-B064-E9069C7128CB}" type="presParOf" srcId="{94869871-410B-48FF-A85F-C3F4E554308A}" destId="{04AF1ECB-2706-4518-960B-DBA41AA2278C}" srcOrd="5" destOrd="0" presId="urn:microsoft.com/office/officeart/2018/2/layout/IconVerticalSolidList"/>
    <dgm:cxn modelId="{83947EAB-AFAE-4DAF-8D51-709F3E919D84}" type="presParOf" srcId="{94869871-410B-48FF-A85F-C3F4E554308A}" destId="{2D5656F7-24B8-4A59-9491-8A9844B946AC}" srcOrd="6" destOrd="0" presId="urn:microsoft.com/office/officeart/2018/2/layout/IconVerticalSolidList"/>
    <dgm:cxn modelId="{70515788-49B0-4A53-8256-6B36A91ED942}" type="presParOf" srcId="{2D5656F7-24B8-4A59-9491-8A9844B946AC}" destId="{35001771-FEFB-477C-B4F6-52CF38DE5D86}" srcOrd="0" destOrd="0" presId="urn:microsoft.com/office/officeart/2018/2/layout/IconVerticalSolidList"/>
    <dgm:cxn modelId="{B80BFB2E-D0F7-466E-8434-E9AE3113C463}" type="presParOf" srcId="{2D5656F7-24B8-4A59-9491-8A9844B946AC}" destId="{A3A551E3-5D2F-49F9-8FFD-A031FA317069}" srcOrd="1" destOrd="0" presId="urn:microsoft.com/office/officeart/2018/2/layout/IconVerticalSolidList"/>
    <dgm:cxn modelId="{AE5426BD-0E75-42E7-8A68-F42AAEC9FA73}" type="presParOf" srcId="{2D5656F7-24B8-4A59-9491-8A9844B946AC}" destId="{20D6A5AA-25D5-41CD-997F-8DD9D4A3A0D5}" srcOrd="2" destOrd="0" presId="urn:microsoft.com/office/officeart/2018/2/layout/IconVerticalSolidList"/>
    <dgm:cxn modelId="{B5408980-9863-47F8-B36F-C5C4C7153169}" type="presParOf" srcId="{2D5656F7-24B8-4A59-9491-8A9844B946AC}" destId="{7C9C5415-27D9-4C91-BBBC-B36C0A973084}" srcOrd="3" destOrd="0" presId="urn:microsoft.com/office/officeart/2018/2/layout/IconVerticalSolidList"/>
    <dgm:cxn modelId="{A27B973E-D989-4B1F-A9EC-BFC5C9B1D740}" type="presParOf" srcId="{94869871-410B-48FF-A85F-C3F4E554308A}" destId="{8BAD7041-DF11-436F-9808-82D252CE08B9}" srcOrd="7" destOrd="0" presId="urn:microsoft.com/office/officeart/2018/2/layout/IconVerticalSolidList"/>
    <dgm:cxn modelId="{6C56049F-EEBE-44EF-88CE-D11227C33BD9}" type="presParOf" srcId="{94869871-410B-48FF-A85F-C3F4E554308A}" destId="{3063E237-E2F1-408E-9A96-F6E188DB946A}" srcOrd="8" destOrd="0" presId="urn:microsoft.com/office/officeart/2018/2/layout/IconVerticalSolidList"/>
    <dgm:cxn modelId="{D3599CE8-0B38-43D9-A8A0-E3DAF00CB252}" type="presParOf" srcId="{3063E237-E2F1-408E-9A96-F6E188DB946A}" destId="{93591086-F9CD-4DAB-AA18-DF4D395474EB}" srcOrd="0" destOrd="0" presId="urn:microsoft.com/office/officeart/2018/2/layout/IconVerticalSolidList"/>
    <dgm:cxn modelId="{E65F1456-1876-4766-A2B1-037D64CDA9AE}" type="presParOf" srcId="{3063E237-E2F1-408E-9A96-F6E188DB946A}" destId="{3C7AB57C-E8BA-4F0D-93CF-EF0A727FC350}" srcOrd="1" destOrd="0" presId="urn:microsoft.com/office/officeart/2018/2/layout/IconVerticalSolidList"/>
    <dgm:cxn modelId="{6EE785A7-AB27-4ACE-B9CB-7395180D6F07}" type="presParOf" srcId="{3063E237-E2F1-408E-9A96-F6E188DB946A}" destId="{3D36612A-04CE-454D-80EB-E875467F7236}" srcOrd="2" destOrd="0" presId="urn:microsoft.com/office/officeart/2018/2/layout/IconVerticalSolidList"/>
    <dgm:cxn modelId="{0FBAD6EA-40D2-4D48-A8BC-E13E2E89B408}" type="presParOf" srcId="{3063E237-E2F1-408E-9A96-F6E188DB946A}" destId="{5D19CC83-A1E2-4D15-B298-F84977C0829A}" srcOrd="3" destOrd="0" presId="urn:microsoft.com/office/officeart/2018/2/layout/IconVerticalSolidList"/>
    <dgm:cxn modelId="{7AE74590-212A-4AD6-978C-B28BB1A5585D}" type="presParOf" srcId="{94869871-410B-48FF-A85F-C3F4E554308A}" destId="{D957B89F-C90D-4ECD-AE6F-17549545EDF6}" srcOrd="9" destOrd="0" presId="urn:microsoft.com/office/officeart/2018/2/layout/IconVerticalSolidList"/>
    <dgm:cxn modelId="{05BA301E-8B47-486B-B42D-95DE4A4F69C7}" type="presParOf" srcId="{94869871-410B-48FF-A85F-C3F4E554308A}" destId="{B9B3BAC9-A59A-408F-A335-0815A2740584}" srcOrd="10" destOrd="0" presId="urn:microsoft.com/office/officeart/2018/2/layout/IconVerticalSolidList"/>
    <dgm:cxn modelId="{9CC07D39-ABF5-40B4-90DF-12650A1B0A70}" type="presParOf" srcId="{B9B3BAC9-A59A-408F-A335-0815A2740584}" destId="{1372FB6B-FB75-40D4-8BBA-2C02CC228AF0}" srcOrd="0" destOrd="0" presId="urn:microsoft.com/office/officeart/2018/2/layout/IconVerticalSolidList"/>
    <dgm:cxn modelId="{1F2D5748-65E1-45B0-BD71-4AF5EF4CDFBA}" type="presParOf" srcId="{B9B3BAC9-A59A-408F-A335-0815A2740584}" destId="{F6A5DFB8-A6A9-4A4D-9CD4-33EC588D3F37}" srcOrd="1" destOrd="0" presId="urn:microsoft.com/office/officeart/2018/2/layout/IconVerticalSolidList"/>
    <dgm:cxn modelId="{D878998D-0FA0-4545-9AFC-05E112A90BAD}" type="presParOf" srcId="{B9B3BAC9-A59A-408F-A335-0815A2740584}" destId="{19013FEE-380A-4EA4-B055-F4B5589E4936}" srcOrd="2" destOrd="0" presId="urn:microsoft.com/office/officeart/2018/2/layout/IconVerticalSolidList"/>
    <dgm:cxn modelId="{5C939551-52B8-46A3-8906-49C36C3146DC}" type="presParOf" srcId="{B9B3BAC9-A59A-408F-A335-0815A2740584}" destId="{F866C341-BD43-4254-84FF-A50389D88B1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3B9684-7AA8-4002-9191-E72490A19BB4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8E846D9-2F28-4E68-B80B-1556C382371D}">
      <dgm:prSet/>
      <dgm:spPr/>
      <dgm:t>
        <a:bodyPr/>
        <a:lstStyle/>
        <a:p>
          <a:r>
            <a:rPr lang="nl-NL"/>
            <a:t>Om nog een duidelijker beeld van jouw opleiding te krijgen ga je een docent van jouw toekomstige opleiding interviewen. Je kunt via de website van de school contactgegevens zoeken.</a:t>
          </a:r>
          <a:endParaRPr lang="en-US"/>
        </a:p>
      </dgm:t>
    </dgm:pt>
    <dgm:pt modelId="{6EA021CC-BBE5-4E2D-A92B-673036F73D84}" type="parTrans" cxnId="{3A78B7A2-2985-4414-8B64-7E6F8C52E887}">
      <dgm:prSet/>
      <dgm:spPr/>
      <dgm:t>
        <a:bodyPr/>
        <a:lstStyle/>
        <a:p>
          <a:endParaRPr lang="en-US"/>
        </a:p>
      </dgm:t>
    </dgm:pt>
    <dgm:pt modelId="{0F4579E5-69EB-45CD-8026-AA7EFE3CC0CD}" type="sibTrans" cxnId="{3A78B7A2-2985-4414-8B64-7E6F8C52E887}">
      <dgm:prSet/>
      <dgm:spPr/>
      <dgm:t>
        <a:bodyPr/>
        <a:lstStyle/>
        <a:p>
          <a:endParaRPr lang="en-US"/>
        </a:p>
      </dgm:t>
    </dgm:pt>
    <dgm:pt modelId="{FD828EBA-BC91-4330-927D-C49BF7714487}">
      <dgm:prSet/>
      <dgm:spPr/>
      <dgm:t>
        <a:bodyPr/>
        <a:lstStyle/>
        <a:p>
          <a:r>
            <a:rPr lang="nl-NL"/>
            <a:t>Bereid het interview voor.</a:t>
          </a:r>
          <a:endParaRPr lang="en-US"/>
        </a:p>
      </dgm:t>
    </dgm:pt>
    <dgm:pt modelId="{FDCE7D67-9ECD-4C39-B60F-1B7C4BB7C886}" type="parTrans" cxnId="{2D3EB517-12F3-49D1-AB77-D7FE14B184D4}">
      <dgm:prSet/>
      <dgm:spPr/>
      <dgm:t>
        <a:bodyPr/>
        <a:lstStyle/>
        <a:p>
          <a:endParaRPr lang="en-US"/>
        </a:p>
      </dgm:t>
    </dgm:pt>
    <dgm:pt modelId="{F3AC9141-4AF0-407E-99BD-D2EA90EE9F2C}" type="sibTrans" cxnId="{2D3EB517-12F3-49D1-AB77-D7FE14B184D4}">
      <dgm:prSet/>
      <dgm:spPr/>
      <dgm:t>
        <a:bodyPr/>
        <a:lstStyle/>
        <a:p>
          <a:endParaRPr lang="en-US"/>
        </a:p>
      </dgm:t>
    </dgm:pt>
    <dgm:pt modelId="{1671B80D-D261-434C-A582-EA98D0A95CD3}">
      <dgm:prSet/>
      <dgm:spPr/>
      <dgm:t>
        <a:bodyPr/>
        <a:lstStyle/>
        <a:p>
          <a:r>
            <a:rPr lang="nl-NL"/>
            <a:t>Ga in tweetallen vragen bedenken waar je een antwoord op wilt.</a:t>
          </a:r>
          <a:endParaRPr lang="en-US"/>
        </a:p>
      </dgm:t>
    </dgm:pt>
    <dgm:pt modelId="{96416092-5527-4757-B54C-245D1380604B}" type="parTrans" cxnId="{09696E0F-9ED5-4990-8E2D-015F67251281}">
      <dgm:prSet/>
      <dgm:spPr/>
      <dgm:t>
        <a:bodyPr/>
        <a:lstStyle/>
        <a:p>
          <a:endParaRPr lang="en-US"/>
        </a:p>
      </dgm:t>
    </dgm:pt>
    <dgm:pt modelId="{76CAA691-3FC2-48CA-9388-8828BA6AC359}" type="sibTrans" cxnId="{09696E0F-9ED5-4990-8E2D-015F67251281}">
      <dgm:prSet/>
      <dgm:spPr/>
      <dgm:t>
        <a:bodyPr/>
        <a:lstStyle/>
        <a:p>
          <a:endParaRPr lang="en-US"/>
        </a:p>
      </dgm:t>
    </dgm:pt>
    <dgm:pt modelId="{0185AC21-03BB-49F1-A7C9-D05DDF29A3F2}" type="pres">
      <dgm:prSet presAssocID="{CC3B9684-7AA8-4002-9191-E72490A19BB4}" presName="vert0" presStyleCnt="0">
        <dgm:presLayoutVars>
          <dgm:dir/>
          <dgm:animOne val="branch"/>
          <dgm:animLvl val="lvl"/>
        </dgm:presLayoutVars>
      </dgm:prSet>
      <dgm:spPr/>
    </dgm:pt>
    <dgm:pt modelId="{011766DF-D024-4C34-BE7E-D0984E5C0A14}" type="pres">
      <dgm:prSet presAssocID="{B8E846D9-2F28-4E68-B80B-1556C382371D}" presName="thickLine" presStyleLbl="alignNode1" presStyleIdx="0" presStyleCnt="3"/>
      <dgm:spPr/>
    </dgm:pt>
    <dgm:pt modelId="{AA922D78-980D-40D2-89D4-ED49F5AE2AFE}" type="pres">
      <dgm:prSet presAssocID="{B8E846D9-2F28-4E68-B80B-1556C382371D}" presName="horz1" presStyleCnt="0"/>
      <dgm:spPr/>
    </dgm:pt>
    <dgm:pt modelId="{F6334A22-92EE-46CC-9C52-364299C1CAC1}" type="pres">
      <dgm:prSet presAssocID="{B8E846D9-2F28-4E68-B80B-1556C382371D}" presName="tx1" presStyleLbl="revTx" presStyleIdx="0" presStyleCnt="3"/>
      <dgm:spPr/>
    </dgm:pt>
    <dgm:pt modelId="{2F743DF4-4294-49F3-A7A9-7588E41E2309}" type="pres">
      <dgm:prSet presAssocID="{B8E846D9-2F28-4E68-B80B-1556C382371D}" presName="vert1" presStyleCnt="0"/>
      <dgm:spPr/>
    </dgm:pt>
    <dgm:pt modelId="{A7DAAF2B-9A0C-4088-8E17-1E6D5C699A18}" type="pres">
      <dgm:prSet presAssocID="{FD828EBA-BC91-4330-927D-C49BF7714487}" presName="thickLine" presStyleLbl="alignNode1" presStyleIdx="1" presStyleCnt="3"/>
      <dgm:spPr/>
    </dgm:pt>
    <dgm:pt modelId="{A24A22FF-21E2-4DBB-8ECF-F8F235A7FA2A}" type="pres">
      <dgm:prSet presAssocID="{FD828EBA-BC91-4330-927D-C49BF7714487}" presName="horz1" presStyleCnt="0"/>
      <dgm:spPr/>
    </dgm:pt>
    <dgm:pt modelId="{0FE422BC-E1EC-469B-BDDD-3BBB829A20B4}" type="pres">
      <dgm:prSet presAssocID="{FD828EBA-BC91-4330-927D-C49BF7714487}" presName="tx1" presStyleLbl="revTx" presStyleIdx="1" presStyleCnt="3"/>
      <dgm:spPr/>
    </dgm:pt>
    <dgm:pt modelId="{438F79A5-20FC-4313-AAEC-DA7BABBDB414}" type="pres">
      <dgm:prSet presAssocID="{FD828EBA-BC91-4330-927D-C49BF7714487}" presName="vert1" presStyleCnt="0"/>
      <dgm:spPr/>
    </dgm:pt>
    <dgm:pt modelId="{CE2CEDBB-40A6-4970-AB36-0191116AC163}" type="pres">
      <dgm:prSet presAssocID="{1671B80D-D261-434C-A582-EA98D0A95CD3}" presName="thickLine" presStyleLbl="alignNode1" presStyleIdx="2" presStyleCnt="3"/>
      <dgm:spPr/>
    </dgm:pt>
    <dgm:pt modelId="{11726BEC-C604-4306-A049-8D11A41CDE64}" type="pres">
      <dgm:prSet presAssocID="{1671B80D-D261-434C-A582-EA98D0A95CD3}" presName="horz1" presStyleCnt="0"/>
      <dgm:spPr/>
    </dgm:pt>
    <dgm:pt modelId="{AEA7B993-B5A9-44A8-8B4D-B89B9C4BD6CC}" type="pres">
      <dgm:prSet presAssocID="{1671B80D-D261-434C-A582-EA98D0A95CD3}" presName="tx1" presStyleLbl="revTx" presStyleIdx="2" presStyleCnt="3"/>
      <dgm:spPr/>
    </dgm:pt>
    <dgm:pt modelId="{B2317B47-8231-4882-A17D-09825C795EC2}" type="pres">
      <dgm:prSet presAssocID="{1671B80D-D261-434C-A582-EA98D0A95CD3}" presName="vert1" presStyleCnt="0"/>
      <dgm:spPr/>
    </dgm:pt>
  </dgm:ptLst>
  <dgm:cxnLst>
    <dgm:cxn modelId="{09696E0F-9ED5-4990-8E2D-015F67251281}" srcId="{CC3B9684-7AA8-4002-9191-E72490A19BB4}" destId="{1671B80D-D261-434C-A582-EA98D0A95CD3}" srcOrd="2" destOrd="0" parTransId="{96416092-5527-4757-B54C-245D1380604B}" sibTransId="{76CAA691-3FC2-48CA-9388-8828BA6AC359}"/>
    <dgm:cxn modelId="{2D3EB517-12F3-49D1-AB77-D7FE14B184D4}" srcId="{CC3B9684-7AA8-4002-9191-E72490A19BB4}" destId="{FD828EBA-BC91-4330-927D-C49BF7714487}" srcOrd="1" destOrd="0" parTransId="{FDCE7D67-9ECD-4C39-B60F-1B7C4BB7C886}" sibTransId="{F3AC9141-4AF0-407E-99BD-D2EA90EE9F2C}"/>
    <dgm:cxn modelId="{48111947-809B-4B44-BB4B-C47B4B9F04FB}" type="presOf" srcId="{CC3B9684-7AA8-4002-9191-E72490A19BB4}" destId="{0185AC21-03BB-49F1-A7C9-D05DDF29A3F2}" srcOrd="0" destOrd="0" presId="urn:microsoft.com/office/officeart/2008/layout/LinedList"/>
    <dgm:cxn modelId="{1FFCB94E-7369-49FA-B230-F7C0BFB66E42}" type="presOf" srcId="{1671B80D-D261-434C-A582-EA98D0A95CD3}" destId="{AEA7B993-B5A9-44A8-8B4D-B89B9C4BD6CC}" srcOrd="0" destOrd="0" presId="urn:microsoft.com/office/officeart/2008/layout/LinedList"/>
    <dgm:cxn modelId="{3A78B7A2-2985-4414-8B64-7E6F8C52E887}" srcId="{CC3B9684-7AA8-4002-9191-E72490A19BB4}" destId="{B8E846D9-2F28-4E68-B80B-1556C382371D}" srcOrd="0" destOrd="0" parTransId="{6EA021CC-BBE5-4E2D-A92B-673036F73D84}" sibTransId="{0F4579E5-69EB-45CD-8026-AA7EFE3CC0CD}"/>
    <dgm:cxn modelId="{2F07B3BA-D15E-45E9-853F-92B47B687BBD}" type="presOf" srcId="{B8E846D9-2F28-4E68-B80B-1556C382371D}" destId="{F6334A22-92EE-46CC-9C52-364299C1CAC1}" srcOrd="0" destOrd="0" presId="urn:microsoft.com/office/officeart/2008/layout/LinedList"/>
    <dgm:cxn modelId="{76E4D3C4-A84E-42F2-841B-C5B5B94F9CF6}" type="presOf" srcId="{FD828EBA-BC91-4330-927D-C49BF7714487}" destId="{0FE422BC-E1EC-469B-BDDD-3BBB829A20B4}" srcOrd="0" destOrd="0" presId="urn:microsoft.com/office/officeart/2008/layout/LinedList"/>
    <dgm:cxn modelId="{7616BBEF-BEB4-4761-8159-A56C68AFAE24}" type="presParOf" srcId="{0185AC21-03BB-49F1-A7C9-D05DDF29A3F2}" destId="{011766DF-D024-4C34-BE7E-D0984E5C0A14}" srcOrd="0" destOrd="0" presId="urn:microsoft.com/office/officeart/2008/layout/LinedList"/>
    <dgm:cxn modelId="{182E0AA2-A029-4E4B-A9B8-BA6E4916AA38}" type="presParOf" srcId="{0185AC21-03BB-49F1-A7C9-D05DDF29A3F2}" destId="{AA922D78-980D-40D2-89D4-ED49F5AE2AFE}" srcOrd="1" destOrd="0" presId="urn:microsoft.com/office/officeart/2008/layout/LinedList"/>
    <dgm:cxn modelId="{58606B02-C04F-4A0E-907F-79E9DC98BE33}" type="presParOf" srcId="{AA922D78-980D-40D2-89D4-ED49F5AE2AFE}" destId="{F6334A22-92EE-46CC-9C52-364299C1CAC1}" srcOrd="0" destOrd="0" presId="urn:microsoft.com/office/officeart/2008/layout/LinedList"/>
    <dgm:cxn modelId="{798E9A86-6653-4743-8145-0F3E1F8EB8EC}" type="presParOf" srcId="{AA922D78-980D-40D2-89D4-ED49F5AE2AFE}" destId="{2F743DF4-4294-49F3-A7A9-7588E41E2309}" srcOrd="1" destOrd="0" presId="urn:microsoft.com/office/officeart/2008/layout/LinedList"/>
    <dgm:cxn modelId="{ABB0603F-3DAA-4AF5-AE36-F9CDEDB19989}" type="presParOf" srcId="{0185AC21-03BB-49F1-A7C9-D05DDF29A3F2}" destId="{A7DAAF2B-9A0C-4088-8E17-1E6D5C699A18}" srcOrd="2" destOrd="0" presId="urn:microsoft.com/office/officeart/2008/layout/LinedList"/>
    <dgm:cxn modelId="{E2A6D836-AB70-4705-A476-485F39091E4C}" type="presParOf" srcId="{0185AC21-03BB-49F1-A7C9-D05DDF29A3F2}" destId="{A24A22FF-21E2-4DBB-8ECF-F8F235A7FA2A}" srcOrd="3" destOrd="0" presId="urn:microsoft.com/office/officeart/2008/layout/LinedList"/>
    <dgm:cxn modelId="{AD7D120B-0ADB-4E39-8B4E-1159F057331F}" type="presParOf" srcId="{A24A22FF-21E2-4DBB-8ECF-F8F235A7FA2A}" destId="{0FE422BC-E1EC-469B-BDDD-3BBB829A20B4}" srcOrd="0" destOrd="0" presId="urn:microsoft.com/office/officeart/2008/layout/LinedList"/>
    <dgm:cxn modelId="{02ED8FFF-DD34-4A67-9C62-C216C7692905}" type="presParOf" srcId="{A24A22FF-21E2-4DBB-8ECF-F8F235A7FA2A}" destId="{438F79A5-20FC-4313-AAEC-DA7BABBDB414}" srcOrd="1" destOrd="0" presId="urn:microsoft.com/office/officeart/2008/layout/LinedList"/>
    <dgm:cxn modelId="{63E3F605-EC2E-4FDB-A335-796FB1859306}" type="presParOf" srcId="{0185AC21-03BB-49F1-A7C9-D05DDF29A3F2}" destId="{CE2CEDBB-40A6-4970-AB36-0191116AC163}" srcOrd="4" destOrd="0" presId="urn:microsoft.com/office/officeart/2008/layout/LinedList"/>
    <dgm:cxn modelId="{7C3BFE26-C03E-4C0E-8BC5-8A4BFE78A86E}" type="presParOf" srcId="{0185AC21-03BB-49F1-A7C9-D05DDF29A3F2}" destId="{11726BEC-C604-4306-A049-8D11A41CDE64}" srcOrd="5" destOrd="0" presId="urn:microsoft.com/office/officeart/2008/layout/LinedList"/>
    <dgm:cxn modelId="{420F4D20-F127-4DDA-A531-21A5E92050A5}" type="presParOf" srcId="{11726BEC-C604-4306-A049-8D11A41CDE64}" destId="{AEA7B993-B5A9-44A8-8B4D-B89B9C4BD6CC}" srcOrd="0" destOrd="0" presId="urn:microsoft.com/office/officeart/2008/layout/LinedList"/>
    <dgm:cxn modelId="{DA639155-EB2F-492C-9E53-B1168CB62583}" type="presParOf" srcId="{11726BEC-C604-4306-A049-8D11A41CDE64}" destId="{B2317B47-8231-4882-A17D-09825C795EC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17F371-E517-4220-801F-16084D1C4CE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3B460E9-87D5-4202-849E-0AD97D60DB4A}">
      <dgm:prSet/>
      <dgm:spPr/>
      <dgm:t>
        <a:bodyPr/>
        <a:lstStyle/>
        <a:p>
          <a:r>
            <a:rPr lang="nl-NL"/>
            <a:t>- Hoe lang duurt de opleiding?</a:t>
          </a:r>
          <a:endParaRPr lang="en-US"/>
        </a:p>
      </dgm:t>
    </dgm:pt>
    <dgm:pt modelId="{377BA266-9901-4A9B-A85B-17AD8A8F9EA1}" type="parTrans" cxnId="{4AC175E0-8A27-4067-8E0F-015480EECCA4}">
      <dgm:prSet/>
      <dgm:spPr/>
      <dgm:t>
        <a:bodyPr/>
        <a:lstStyle/>
        <a:p>
          <a:endParaRPr lang="en-US"/>
        </a:p>
      </dgm:t>
    </dgm:pt>
    <dgm:pt modelId="{C7C0361B-A4A8-4677-8662-35F953A4B0CD}" type="sibTrans" cxnId="{4AC175E0-8A27-4067-8E0F-015480EECCA4}">
      <dgm:prSet/>
      <dgm:spPr/>
      <dgm:t>
        <a:bodyPr/>
        <a:lstStyle/>
        <a:p>
          <a:endParaRPr lang="en-US"/>
        </a:p>
      </dgm:t>
    </dgm:pt>
    <dgm:pt modelId="{13400093-CD93-41E9-ADB9-185EFDDAE405}">
      <dgm:prSet/>
      <dgm:spPr/>
      <dgm:t>
        <a:bodyPr/>
        <a:lstStyle/>
        <a:p>
          <a:r>
            <a:rPr lang="nl-NL"/>
            <a:t>- Wat zijn belangrijke onderdelen op deze opleiding?</a:t>
          </a:r>
          <a:endParaRPr lang="en-US"/>
        </a:p>
      </dgm:t>
    </dgm:pt>
    <dgm:pt modelId="{83EFABFD-6496-4695-B0B9-503A6A5578CD}" type="parTrans" cxnId="{33D72019-21AF-4409-81E4-0DE459E06939}">
      <dgm:prSet/>
      <dgm:spPr/>
      <dgm:t>
        <a:bodyPr/>
        <a:lstStyle/>
        <a:p>
          <a:endParaRPr lang="en-US"/>
        </a:p>
      </dgm:t>
    </dgm:pt>
    <dgm:pt modelId="{A474F9AF-F983-4DD9-8366-F4D87D6AC428}" type="sibTrans" cxnId="{33D72019-21AF-4409-81E4-0DE459E06939}">
      <dgm:prSet/>
      <dgm:spPr/>
      <dgm:t>
        <a:bodyPr/>
        <a:lstStyle/>
        <a:p>
          <a:endParaRPr lang="en-US"/>
        </a:p>
      </dgm:t>
    </dgm:pt>
    <dgm:pt modelId="{E262F7D7-3C4B-4291-B5B4-78B13489E9BB}">
      <dgm:prSet/>
      <dgm:spPr/>
      <dgm:t>
        <a:bodyPr/>
        <a:lstStyle/>
        <a:p>
          <a:r>
            <a:rPr lang="nl-NL"/>
            <a:t>- Waar krijgen de studenten les over?</a:t>
          </a:r>
          <a:endParaRPr lang="en-US"/>
        </a:p>
      </dgm:t>
    </dgm:pt>
    <dgm:pt modelId="{7D169A76-CCF4-4160-A77F-56E7909D7839}" type="parTrans" cxnId="{89F12AD8-F3BB-4452-A2B3-FF99B0B03143}">
      <dgm:prSet/>
      <dgm:spPr/>
      <dgm:t>
        <a:bodyPr/>
        <a:lstStyle/>
        <a:p>
          <a:endParaRPr lang="en-US"/>
        </a:p>
      </dgm:t>
    </dgm:pt>
    <dgm:pt modelId="{21BF7801-AE09-4881-B817-29C2A6D363C1}" type="sibTrans" cxnId="{89F12AD8-F3BB-4452-A2B3-FF99B0B03143}">
      <dgm:prSet/>
      <dgm:spPr/>
      <dgm:t>
        <a:bodyPr/>
        <a:lstStyle/>
        <a:p>
          <a:endParaRPr lang="en-US"/>
        </a:p>
      </dgm:t>
    </dgm:pt>
    <dgm:pt modelId="{1D0D3683-1658-4CAD-BAD9-FDEB5CA108C3}">
      <dgm:prSet/>
      <dgm:spPr/>
      <dgm:t>
        <a:bodyPr/>
        <a:lstStyle/>
        <a:p>
          <a:r>
            <a:rPr lang="nl-NL"/>
            <a:t>- Wat voor banen krijgen studenten die afstuderen?</a:t>
          </a:r>
          <a:endParaRPr lang="en-US"/>
        </a:p>
      </dgm:t>
    </dgm:pt>
    <dgm:pt modelId="{447A88AB-8C72-4EB2-B6DE-B20D85E38D90}" type="parTrans" cxnId="{68C7A7BA-8680-4A8B-99EB-6FB219BD2041}">
      <dgm:prSet/>
      <dgm:spPr/>
      <dgm:t>
        <a:bodyPr/>
        <a:lstStyle/>
        <a:p>
          <a:endParaRPr lang="en-US"/>
        </a:p>
      </dgm:t>
    </dgm:pt>
    <dgm:pt modelId="{C1308111-F5DC-491E-98BB-CFA0EB5324A5}" type="sibTrans" cxnId="{68C7A7BA-8680-4A8B-99EB-6FB219BD2041}">
      <dgm:prSet/>
      <dgm:spPr/>
      <dgm:t>
        <a:bodyPr/>
        <a:lstStyle/>
        <a:p>
          <a:endParaRPr lang="en-US"/>
        </a:p>
      </dgm:t>
    </dgm:pt>
    <dgm:pt modelId="{30A1A115-17CC-4A70-BC10-881F050C7F3A}">
      <dgm:prSet/>
      <dgm:spPr/>
      <dgm:t>
        <a:bodyPr/>
        <a:lstStyle/>
        <a:p>
          <a:r>
            <a:rPr lang="nl-NL"/>
            <a:t>- Welke doorstroommogelijkheden naar het HBO zijn er?</a:t>
          </a:r>
          <a:endParaRPr lang="en-US"/>
        </a:p>
      </dgm:t>
    </dgm:pt>
    <dgm:pt modelId="{BF2A1B25-75B8-48AA-BAC6-32375C7577AC}" type="parTrans" cxnId="{6046E696-4CFC-4F0E-BC2D-8A327159F573}">
      <dgm:prSet/>
      <dgm:spPr/>
      <dgm:t>
        <a:bodyPr/>
        <a:lstStyle/>
        <a:p>
          <a:endParaRPr lang="en-US"/>
        </a:p>
      </dgm:t>
    </dgm:pt>
    <dgm:pt modelId="{55E1CF69-ED3A-4772-964C-10CE2C47FA33}" type="sibTrans" cxnId="{6046E696-4CFC-4F0E-BC2D-8A327159F573}">
      <dgm:prSet/>
      <dgm:spPr/>
      <dgm:t>
        <a:bodyPr/>
        <a:lstStyle/>
        <a:p>
          <a:endParaRPr lang="en-US"/>
        </a:p>
      </dgm:t>
    </dgm:pt>
    <dgm:pt modelId="{32E32DD7-1900-418F-B826-D00368DFF408}" type="pres">
      <dgm:prSet presAssocID="{4717F371-E517-4220-801F-16084D1C4CEF}" presName="diagram" presStyleCnt="0">
        <dgm:presLayoutVars>
          <dgm:dir/>
          <dgm:resizeHandles val="exact"/>
        </dgm:presLayoutVars>
      </dgm:prSet>
      <dgm:spPr/>
    </dgm:pt>
    <dgm:pt modelId="{DB6ECD8F-363B-458C-87BE-91EC332B3D6A}" type="pres">
      <dgm:prSet presAssocID="{73B460E9-87D5-4202-849E-0AD97D60DB4A}" presName="node" presStyleLbl="node1" presStyleIdx="0" presStyleCnt="5">
        <dgm:presLayoutVars>
          <dgm:bulletEnabled val="1"/>
        </dgm:presLayoutVars>
      </dgm:prSet>
      <dgm:spPr/>
    </dgm:pt>
    <dgm:pt modelId="{0CD14944-9EDA-468C-951F-8497CDABC8AD}" type="pres">
      <dgm:prSet presAssocID="{C7C0361B-A4A8-4677-8662-35F953A4B0CD}" presName="sibTrans" presStyleCnt="0"/>
      <dgm:spPr/>
    </dgm:pt>
    <dgm:pt modelId="{E832EDFE-9DD0-41FB-9465-7AC5D0344C10}" type="pres">
      <dgm:prSet presAssocID="{13400093-CD93-41E9-ADB9-185EFDDAE405}" presName="node" presStyleLbl="node1" presStyleIdx="1" presStyleCnt="5">
        <dgm:presLayoutVars>
          <dgm:bulletEnabled val="1"/>
        </dgm:presLayoutVars>
      </dgm:prSet>
      <dgm:spPr/>
    </dgm:pt>
    <dgm:pt modelId="{A8A3C66A-BA00-4139-8818-4B3E7B346254}" type="pres">
      <dgm:prSet presAssocID="{A474F9AF-F983-4DD9-8366-F4D87D6AC428}" presName="sibTrans" presStyleCnt="0"/>
      <dgm:spPr/>
    </dgm:pt>
    <dgm:pt modelId="{97E1475C-32B9-4F15-AFCE-7A8BE5C8B904}" type="pres">
      <dgm:prSet presAssocID="{E262F7D7-3C4B-4291-B5B4-78B13489E9BB}" presName="node" presStyleLbl="node1" presStyleIdx="2" presStyleCnt="5">
        <dgm:presLayoutVars>
          <dgm:bulletEnabled val="1"/>
        </dgm:presLayoutVars>
      </dgm:prSet>
      <dgm:spPr/>
    </dgm:pt>
    <dgm:pt modelId="{6B9DC9D7-87E5-42BC-A8FD-50F7CA9DBBFE}" type="pres">
      <dgm:prSet presAssocID="{21BF7801-AE09-4881-B817-29C2A6D363C1}" presName="sibTrans" presStyleCnt="0"/>
      <dgm:spPr/>
    </dgm:pt>
    <dgm:pt modelId="{FEFD14CD-5FE5-4829-9134-828B63A24F56}" type="pres">
      <dgm:prSet presAssocID="{1D0D3683-1658-4CAD-BAD9-FDEB5CA108C3}" presName="node" presStyleLbl="node1" presStyleIdx="3" presStyleCnt="5">
        <dgm:presLayoutVars>
          <dgm:bulletEnabled val="1"/>
        </dgm:presLayoutVars>
      </dgm:prSet>
      <dgm:spPr/>
    </dgm:pt>
    <dgm:pt modelId="{A64C8422-F6E0-4352-9DB8-07208C2871FD}" type="pres">
      <dgm:prSet presAssocID="{C1308111-F5DC-491E-98BB-CFA0EB5324A5}" presName="sibTrans" presStyleCnt="0"/>
      <dgm:spPr/>
    </dgm:pt>
    <dgm:pt modelId="{71B69146-139F-4C71-8255-4B0E7BCA7934}" type="pres">
      <dgm:prSet presAssocID="{30A1A115-17CC-4A70-BC10-881F050C7F3A}" presName="node" presStyleLbl="node1" presStyleIdx="4" presStyleCnt="5">
        <dgm:presLayoutVars>
          <dgm:bulletEnabled val="1"/>
        </dgm:presLayoutVars>
      </dgm:prSet>
      <dgm:spPr/>
    </dgm:pt>
  </dgm:ptLst>
  <dgm:cxnLst>
    <dgm:cxn modelId="{3968CE12-CEBD-42F0-A5F8-5442E8066550}" type="presOf" srcId="{4717F371-E517-4220-801F-16084D1C4CEF}" destId="{32E32DD7-1900-418F-B826-D00368DFF408}" srcOrd="0" destOrd="0" presId="urn:microsoft.com/office/officeart/2005/8/layout/default"/>
    <dgm:cxn modelId="{33D72019-21AF-4409-81E4-0DE459E06939}" srcId="{4717F371-E517-4220-801F-16084D1C4CEF}" destId="{13400093-CD93-41E9-ADB9-185EFDDAE405}" srcOrd="1" destOrd="0" parTransId="{83EFABFD-6496-4695-B0B9-503A6A5578CD}" sibTransId="{A474F9AF-F983-4DD9-8366-F4D87D6AC428}"/>
    <dgm:cxn modelId="{EB34312E-2336-4FCC-A8BB-4D724F624732}" type="presOf" srcId="{1D0D3683-1658-4CAD-BAD9-FDEB5CA108C3}" destId="{FEFD14CD-5FE5-4829-9134-828B63A24F56}" srcOrd="0" destOrd="0" presId="urn:microsoft.com/office/officeart/2005/8/layout/default"/>
    <dgm:cxn modelId="{BFC87561-15E1-42D4-978F-1524AAE3C48C}" type="presOf" srcId="{30A1A115-17CC-4A70-BC10-881F050C7F3A}" destId="{71B69146-139F-4C71-8255-4B0E7BCA7934}" srcOrd="0" destOrd="0" presId="urn:microsoft.com/office/officeart/2005/8/layout/default"/>
    <dgm:cxn modelId="{E8E5ED67-8179-4207-B3E9-6DFB4C060F5B}" type="presOf" srcId="{13400093-CD93-41E9-ADB9-185EFDDAE405}" destId="{E832EDFE-9DD0-41FB-9465-7AC5D0344C10}" srcOrd="0" destOrd="0" presId="urn:microsoft.com/office/officeart/2005/8/layout/default"/>
    <dgm:cxn modelId="{6046E696-4CFC-4F0E-BC2D-8A327159F573}" srcId="{4717F371-E517-4220-801F-16084D1C4CEF}" destId="{30A1A115-17CC-4A70-BC10-881F050C7F3A}" srcOrd="4" destOrd="0" parTransId="{BF2A1B25-75B8-48AA-BAC6-32375C7577AC}" sibTransId="{55E1CF69-ED3A-4772-964C-10CE2C47FA33}"/>
    <dgm:cxn modelId="{8036BDB0-2E58-48AE-944B-6685CA215846}" type="presOf" srcId="{E262F7D7-3C4B-4291-B5B4-78B13489E9BB}" destId="{97E1475C-32B9-4F15-AFCE-7A8BE5C8B904}" srcOrd="0" destOrd="0" presId="urn:microsoft.com/office/officeart/2005/8/layout/default"/>
    <dgm:cxn modelId="{68C7A7BA-8680-4A8B-99EB-6FB219BD2041}" srcId="{4717F371-E517-4220-801F-16084D1C4CEF}" destId="{1D0D3683-1658-4CAD-BAD9-FDEB5CA108C3}" srcOrd="3" destOrd="0" parTransId="{447A88AB-8C72-4EB2-B6DE-B20D85E38D90}" sibTransId="{C1308111-F5DC-491E-98BB-CFA0EB5324A5}"/>
    <dgm:cxn modelId="{89F12AD8-F3BB-4452-A2B3-FF99B0B03143}" srcId="{4717F371-E517-4220-801F-16084D1C4CEF}" destId="{E262F7D7-3C4B-4291-B5B4-78B13489E9BB}" srcOrd="2" destOrd="0" parTransId="{7D169A76-CCF4-4160-A77F-56E7909D7839}" sibTransId="{21BF7801-AE09-4881-B817-29C2A6D363C1}"/>
    <dgm:cxn modelId="{4AC175E0-8A27-4067-8E0F-015480EECCA4}" srcId="{4717F371-E517-4220-801F-16084D1C4CEF}" destId="{73B460E9-87D5-4202-849E-0AD97D60DB4A}" srcOrd="0" destOrd="0" parTransId="{377BA266-9901-4A9B-A85B-17AD8A8F9EA1}" sibTransId="{C7C0361B-A4A8-4677-8662-35F953A4B0CD}"/>
    <dgm:cxn modelId="{4F2FC2F3-8A2E-4D48-A3BE-3CC72DBBF49E}" type="presOf" srcId="{73B460E9-87D5-4202-849E-0AD97D60DB4A}" destId="{DB6ECD8F-363B-458C-87BE-91EC332B3D6A}" srcOrd="0" destOrd="0" presId="urn:microsoft.com/office/officeart/2005/8/layout/default"/>
    <dgm:cxn modelId="{0A1AD755-D247-439C-8C7A-AF78F9156E22}" type="presParOf" srcId="{32E32DD7-1900-418F-B826-D00368DFF408}" destId="{DB6ECD8F-363B-458C-87BE-91EC332B3D6A}" srcOrd="0" destOrd="0" presId="urn:microsoft.com/office/officeart/2005/8/layout/default"/>
    <dgm:cxn modelId="{2D605515-3EF9-46F9-8E0D-8C34D39DD3E4}" type="presParOf" srcId="{32E32DD7-1900-418F-B826-D00368DFF408}" destId="{0CD14944-9EDA-468C-951F-8497CDABC8AD}" srcOrd="1" destOrd="0" presId="urn:microsoft.com/office/officeart/2005/8/layout/default"/>
    <dgm:cxn modelId="{938DF912-E296-4428-8270-9EAA4C905C51}" type="presParOf" srcId="{32E32DD7-1900-418F-B826-D00368DFF408}" destId="{E832EDFE-9DD0-41FB-9465-7AC5D0344C10}" srcOrd="2" destOrd="0" presId="urn:microsoft.com/office/officeart/2005/8/layout/default"/>
    <dgm:cxn modelId="{E82C4960-9C13-4EDE-AECF-60158CA6747B}" type="presParOf" srcId="{32E32DD7-1900-418F-B826-D00368DFF408}" destId="{A8A3C66A-BA00-4139-8818-4B3E7B346254}" srcOrd="3" destOrd="0" presId="urn:microsoft.com/office/officeart/2005/8/layout/default"/>
    <dgm:cxn modelId="{F9B105EF-1658-4073-82D8-94E824FE5B4F}" type="presParOf" srcId="{32E32DD7-1900-418F-B826-D00368DFF408}" destId="{97E1475C-32B9-4F15-AFCE-7A8BE5C8B904}" srcOrd="4" destOrd="0" presId="urn:microsoft.com/office/officeart/2005/8/layout/default"/>
    <dgm:cxn modelId="{457A33B5-1BC1-46C8-91E5-243E2CEDDD42}" type="presParOf" srcId="{32E32DD7-1900-418F-B826-D00368DFF408}" destId="{6B9DC9D7-87E5-42BC-A8FD-50F7CA9DBBFE}" srcOrd="5" destOrd="0" presId="urn:microsoft.com/office/officeart/2005/8/layout/default"/>
    <dgm:cxn modelId="{A74AB548-E4C5-42D3-8138-A5B461F46CE5}" type="presParOf" srcId="{32E32DD7-1900-418F-B826-D00368DFF408}" destId="{FEFD14CD-5FE5-4829-9134-828B63A24F56}" srcOrd="6" destOrd="0" presId="urn:microsoft.com/office/officeart/2005/8/layout/default"/>
    <dgm:cxn modelId="{2EEB50D9-DB22-4F86-B31B-C25EB5320D6B}" type="presParOf" srcId="{32E32DD7-1900-418F-B826-D00368DFF408}" destId="{A64C8422-F6E0-4352-9DB8-07208C2871FD}" srcOrd="7" destOrd="0" presId="urn:microsoft.com/office/officeart/2005/8/layout/default"/>
    <dgm:cxn modelId="{DBC71733-A0CE-4F48-ADB1-E7E093CF4A3B}" type="presParOf" srcId="{32E32DD7-1900-418F-B826-D00368DFF408}" destId="{71B69146-139F-4C71-8255-4B0E7BCA793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2EE30-B1B0-4ACA-9070-16B409614BD5}">
      <dsp:nvSpPr>
        <dsp:cNvPr id="0" name=""/>
        <dsp:cNvSpPr/>
      </dsp:nvSpPr>
      <dsp:spPr>
        <a:xfrm>
          <a:off x="0" y="1977"/>
          <a:ext cx="6836956" cy="8426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9D5D5-6DEB-40D3-85C2-0729D26F01CA}">
      <dsp:nvSpPr>
        <dsp:cNvPr id="0" name=""/>
        <dsp:cNvSpPr/>
      </dsp:nvSpPr>
      <dsp:spPr>
        <a:xfrm>
          <a:off x="254890" y="191565"/>
          <a:ext cx="463437" cy="46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EF2B1-DD8F-41E1-918E-4F5C44092560}">
      <dsp:nvSpPr>
        <dsp:cNvPr id="0" name=""/>
        <dsp:cNvSpPr/>
      </dsp:nvSpPr>
      <dsp:spPr>
        <a:xfrm>
          <a:off x="973219" y="1977"/>
          <a:ext cx="5863736" cy="842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177" tIns="89177" rIns="89177" bIns="8917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Van welke opleiding(en)wil jij voorlichting?</a:t>
          </a:r>
          <a:endParaRPr lang="en-US" sz="1900" kern="1200" dirty="0"/>
        </a:p>
      </dsp:txBody>
      <dsp:txXfrm>
        <a:off x="973219" y="1977"/>
        <a:ext cx="5863736" cy="842614"/>
      </dsp:txXfrm>
    </dsp:sp>
    <dsp:sp modelId="{C7001313-DBAB-42A3-A428-E6E62CFF7D43}">
      <dsp:nvSpPr>
        <dsp:cNvPr id="0" name=""/>
        <dsp:cNvSpPr/>
      </dsp:nvSpPr>
      <dsp:spPr>
        <a:xfrm>
          <a:off x="0" y="1055245"/>
          <a:ext cx="6836956" cy="8426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8BB31-202C-47EB-B008-21071E310CC3}">
      <dsp:nvSpPr>
        <dsp:cNvPr id="0" name=""/>
        <dsp:cNvSpPr/>
      </dsp:nvSpPr>
      <dsp:spPr>
        <a:xfrm>
          <a:off x="254890" y="1244833"/>
          <a:ext cx="463437" cy="46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77EF0-3A24-4FAE-A015-1C9B471DC324}">
      <dsp:nvSpPr>
        <dsp:cNvPr id="0" name=""/>
        <dsp:cNvSpPr/>
      </dsp:nvSpPr>
      <dsp:spPr>
        <a:xfrm>
          <a:off x="973219" y="1055245"/>
          <a:ext cx="5863736" cy="842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177" tIns="89177" rIns="89177" bIns="8917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Wie biedt jouw opleiding aan?</a:t>
          </a:r>
          <a:endParaRPr lang="en-US" sz="1900" kern="1200"/>
        </a:p>
      </dsp:txBody>
      <dsp:txXfrm>
        <a:off x="973219" y="1055245"/>
        <a:ext cx="5863736" cy="842614"/>
      </dsp:txXfrm>
    </dsp:sp>
    <dsp:sp modelId="{427CABBC-B028-4F12-BD5A-0A5779DB8B9F}">
      <dsp:nvSpPr>
        <dsp:cNvPr id="0" name=""/>
        <dsp:cNvSpPr/>
      </dsp:nvSpPr>
      <dsp:spPr>
        <a:xfrm>
          <a:off x="0" y="2108513"/>
          <a:ext cx="6836956" cy="8426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E3B54-7CC0-438A-9185-24975C111E3A}">
      <dsp:nvSpPr>
        <dsp:cNvPr id="0" name=""/>
        <dsp:cNvSpPr/>
      </dsp:nvSpPr>
      <dsp:spPr>
        <a:xfrm>
          <a:off x="254890" y="2298101"/>
          <a:ext cx="463437" cy="46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E891E-3367-45C8-9791-6D3793660984}">
      <dsp:nvSpPr>
        <dsp:cNvPr id="0" name=""/>
        <dsp:cNvSpPr/>
      </dsp:nvSpPr>
      <dsp:spPr>
        <a:xfrm>
          <a:off x="973219" y="2108513"/>
          <a:ext cx="5863736" cy="842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177" tIns="89177" rIns="89177" bIns="8917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Welke voorlichtingsactiviteiten zijn er voor jouw opleiding?</a:t>
          </a:r>
          <a:endParaRPr lang="en-US" sz="1900" kern="1200"/>
        </a:p>
      </dsp:txBody>
      <dsp:txXfrm>
        <a:off x="973219" y="2108513"/>
        <a:ext cx="5863736" cy="842614"/>
      </dsp:txXfrm>
    </dsp:sp>
    <dsp:sp modelId="{35001771-FEFB-477C-B4F6-52CF38DE5D86}">
      <dsp:nvSpPr>
        <dsp:cNvPr id="0" name=""/>
        <dsp:cNvSpPr/>
      </dsp:nvSpPr>
      <dsp:spPr>
        <a:xfrm>
          <a:off x="0" y="3161781"/>
          <a:ext cx="6836956" cy="8426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551E3-5D2F-49F9-8FFD-A031FA317069}">
      <dsp:nvSpPr>
        <dsp:cNvPr id="0" name=""/>
        <dsp:cNvSpPr/>
      </dsp:nvSpPr>
      <dsp:spPr>
        <a:xfrm>
          <a:off x="254890" y="3351369"/>
          <a:ext cx="463437" cy="4634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C5415-27D9-4C91-BBBC-B36C0A973084}">
      <dsp:nvSpPr>
        <dsp:cNvPr id="0" name=""/>
        <dsp:cNvSpPr/>
      </dsp:nvSpPr>
      <dsp:spPr>
        <a:xfrm>
          <a:off x="973219" y="3161781"/>
          <a:ext cx="5863736" cy="842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177" tIns="89177" rIns="89177" bIns="8917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Meld je hiervoor aan.</a:t>
          </a:r>
          <a:endParaRPr lang="en-US" sz="1900" kern="1200"/>
        </a:p>
      </dsp:txBody>
      <dsp:txXfrm>
        <a:off x="973219" y="3161781"/>
        <a:ext cx="5863736" cy="842614"/>
      </dsp:txXfrm>
    </dsp:sp>
    <dsp:sp modelId="{93591086-F9CD-4DAB-AA18-DF4D395474EB}">
      <dsp:nvSpPr>
        <dsp:cNvPr id="0" name=""/>
        <dsp:cNvSpPr/>
      </dsp:nvSpPr>
      <dsp:spPr>
        <a:xfrm>
          <a:off x="0" y="4215049"/>
          <a:ext cx="6836956" cy="8426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7AB57C-E8BA-4F0D-93CF-EF0A727FC350}">
      <dsp:nvSpPr>
        <dsp:cNvPr id="0" name=""/>
        <dsp:cNvSpPr/>
      </dsp:nvSpPr>
      <dsp:spPr>
        <a:xfrm>
          <a:off x="254890" y="4404637"/>
          <a:ext cx="463437" cy="46343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9CC83-A1E2-4D15-B298-F84977C0829A}">
      <dsp:nvSpPr>
        <dsp:cNvPr id="0" name=""/>
        <dsp:cNvSpPr/>
      </dsp:nvSpPr>
      <dsp:spPr>
        <a:xfrm>
          <a:off x="973219" y="4215049"/>
          <a:ext cx="5863736" cy="842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177" tIns="89177" rIns="89177" bIns="8917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Ga hier in tweetallen mee bezig. </a:t>
          </a:r>
          <a:endParaRPr lang="en-US" sz="1900" kern="1200"/>
        </a:p>
      </dsp:txBody>
      <dsp:txXfrm>
        <a:off x="973219" y="4215049"/>
        <a:ext cx="5863736" cy="842614"/>
      </dsp:txXfrm>
    </dsp:sp>
    <dsp:sp modelId="{1372FB6B-FB75-40D4-8BBA-2C02CC228AF0}">
      <dsp:nvSpPr>
        <dsp:cNvPr id="0" name=""/>
        <dsp:cNvSpPr/>
      </dsp:nvSpPr>
      <dsp:spPr>
        <a:xfrm>
          <a:off x="0" y="5268317"/>
          <a:ext cx="6836956" cy="8426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5DFB8-A6A9-4A4D-9CD4-33EC588D3F37}">
      <dsp:nvSpPr>
        <dsp:cNvPr id="0" name=""/>
        <dsp:cNvSpPr/>
      </dsp:nvSpPr>
      <dsp:spPr>
        <a:xfrm>
          <a:off x="254890" y="5457905"/>
          <a:ext cx="463437" cy="46343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6C341-BD43-4254-84FF-A50389D88B16}">
      <dsp:nvSpPr>
        <dsp:cNvPr id="0" name=""/>
        <dsp:cNvSpPr/>
      </dsp:nvSpPr>
      <dsp:spPr>
        <a:xfrm>
          <a:off x="973219" y="5268317"/>
          <a:ext cx="5863736" cy="842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177" tIns="89177" rIns="89177" bIns="8917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Als iedereen klaar is vertellen je aan de klas waar je je voor aangemeld hebt.</a:t>
          </a:r>
          <a:endParaRPr lang="en-US" sz="1900" kern="1200"/>
        </a:p>
      </dsp:txBody>
      <dsp:txXfrm>
        <a:off x="973219" y="5268317"/>
        <a:ext cx="5863736" cy="842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766DF-D024-4C34-BE7E-D0984E5C0A14}">
      <dsp:nvSpPr>
        <dsp:cNvPr id="0" name=""/>
        <dsp:cNvSpPr/>
      </dsp:nvSpPr>
      <dsp:spPr>
        <a:xfrm>
          <a:off x="0" y="2984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34A22-92EE-46CC-9C52-364299C1CAC1}">
      <dsp:nvSpPr>
        <dsp:cNvPr id="0" name=""/>
        <dsp:cNvSpPr/>
      </dsp:nvSpPr>
      <dsp:spPr>
        <a:xfrm>
          <a:off x="0" y="2984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Om nog een duidelijker beeld van jouw opleiding te krijgen ga je een docent van jouw toekomstige opleiding interviewen. Je kunt via de website van de school contactgegevens zoeken.</a:t>
          </a:r>
          <a:endParaRPr lang="en-US" sz="2600" kern="1200"/>
        </a:p>
      </dsp:txBody>
      <dsp:txXfrm>
        <a:off x="0" y="2984"/>
        <a:ext cx="6836956" cy="2035646"/>
      </dsp:txXfrm>
    </dsp:sp>
    <dsp:sp modelId="{A7DAAF2B-9A0C-4088-8E17-1E6D5C699A18}">
      <dsp:nvSpPr>
        <dsp:cNvPr id="0" name=""/>
        <dsp:cNvSpPr/>
      </dsp:nvSpPr>
      <dsp:spPr>
        <a:xfrm>
          <a:off x="0" y="2038631"/>
          <a:ext cx="683695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422BC-E1EC-469B-BDDD-3BBB829A20B4}">
      <dsp:nvSpPr>
        <dsp:cNvPr id="0" name=""/>
        <dsp:cNvSpPr/>
      </dsp:nvSpPr>
      <dsp:spPr>
        <a:xfrm>
          <a:off x="0" y="2038631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Bereid het interview voor.</a:t>
          </a:r>
          <a:endParaRPr lang="en-US" sz="2600" kern="1200"/>
        </a:p>
      </dsp:txBody>
      <dsp:txXfrm>
        <a:off x="0" y="2038631"/>
        <a:ext cx="6836956" cy="2035646"/>
      </dsp:txXfrm>
    </dsp:sp>
    <dsp:sp modelId="{CE2CEDBB-40A6-4970-AB36-0191116AC163}">
      <dsp:nvSpPr>
        <dsp:cNvPr id="0" name=""/>
        <dsp:cNvSpPr/>
      </dsp:nvSpPr>
      <dsp:spPr>
        <a:xfrm>
          <a:off x="0" y="4074277"/>
          <a:ext cx="683695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7B993-B5A9-44A8-8B4D-B89B9C4BD6CC}">
      <dsp:nvSpPr>
        <dsp:cNvPr id="0" name=""/>
        <dsp:cNvSpPr/>
      </dsp:nvSpPr>
      <dsp:spPr>
        <a:xfrm>
          <a:off x="0" y="4074277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Ga in tweetallen vragen bedenken waar je een antwoord op wilt.</a:t>
          </a:r>
          <a:endParaRPr lang="en-US" sz="2600" kern="1200"/>
        </a:p>
      </dsp:txBody>
      <dsp:txXfrm>
        <a:off x="0" y="4074277"/>
        <a:ext cx="6836956" cy="20356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ECD8F-363B-458C-87BE-91EC332B3D6A}">
      <dsp:nvSpPr>
        <dsp:cNvPr id="0" name=""/>
        <dsp:cNvSpPr/>
      </dsp:nvSpPr>
      <dsp:spPr>
        <a:xfrm>
          <a:off x="739" y="173521"/>
          <a:ext cx="2882933" cy="17297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 Hoe lang duurt de opleiding?</a:t>
          </a:r>
          <a:endParaRPr lang="en-US" sz="1900" kern="1200"/>
        </a:p>
      </dsp:txBody>
      <dsp:txXfrm>
        <a:off x="739" y="173521"/>
        <a:ext cx="2882933" cy="1729759"/>
      </dsp:txXfrm>
    </dsp:sp>
    <dsp:sp modelId="{E832EDFE-9DD0-41FB-9465-7AC5D0344C10}">
      <dsp:nvSpPr>
        <dsp:cNvPr id="0" name=""/>
        <dsp:cNvSpPr/>
      </dsp:nvSpPr>
      <dsp:spPr>
        <a:xfrm>
          <a:off x="3171965" y="173521"/>
          <a:ext cx="2882933" cy="1729759"/>
        </a:xfrm>
        <a:prstGeom prst="rect">
          <a:avLst/>
        </a:prstGeom>
        <a:solidFill>
          <a:schemeClr val="accent5">
            <a:hueOff val="-375873"/>
            <a:satOff val="-1271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 Wat zijn belangrijke onderdelen op deze opleiding?</a:t>
          </a:r>
          <a:endParaRPr lang="en-US" sz="1900" kern="1200"/>
        </a:p>
      </dsp:txBody>
      <dsp:txXfrm>
        <a:off x="3171965" y="173521"/>
        <a:ext cx="2882933" cy="1729759"/>
      </dsp:txXfrm>
    </dsp:sp>
    <dsp:sp modelId="{97E1475C-32B9-4F15-AFCE-7A8BE5C8B904}">
      <dsp:nvSpPr>
        <dsp:cNvPr id="0" name=""/>
        <dsp:cNvSpPr/>
      </dsp:nvSpPr>
      <dsp:spPr>
        <a:xfrm>
          <a:off x="739" y="2191574"/>
          <a:ext cx="2882933" cy="1729759"/>
        </a:xfrm>
        <a:prstGeom prst="rect">
          <a:avLst/>
        </a:prstGeom>
        <a:solidFill>
          <a:schemeClr val="accent5">
            <a:hueOff val="-751747"/>
            <a:satOff val="-2542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 Waar krijgen de studenten les over?</a:t>
          </a:r>
          <a:endParaRPr lang="en-US" sz="1900" kern="1200"/>
        </a:p>
      </dsp:txBody>
      <dsp:txXfrm>
        <a:off x="739" y="2191574"/>
        <a:ext cx="2882933" cy="1729759"/>
      </dsp:txXfrm>
    </dsp:sp>
    <dsp:sp modelId="{FEFD14CD-5FE5-4829-9134-828B63A24F56}">
      <dsp:nvSpPr>
        <dsp:cNvPr id="0" name=""/>
        <dsp:cNvSpPr/>
      </dsp:nvSpPr>
      <dsp:spPr>
        <a:xfrm>
          <a:off x="3171965" y="2191574"/>
          <a:ext cx="2882933" cy="1729759"/>
        </a:xfrm>
        <a:prstGeom prst="rect">
          <a:avLst/>
        </a:prstGeom>
        <a:solidFill>
          <a:schemeClr val="accent5">
            <a:hueOff val="-1127620"/>
            <a:satOff val="-3813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 Wat voor banen krijgen studenten die afstuderen?</a:t>
          </a:r>
          <a:endParaRPr lang="en-US" sz="1900" kern="1200"/>
        </a:p>
      </dsp:txBody>
      <dsp:txXfrm>
        <a:off x="3171965" y="2191574"/>
        <a:ext cx="2882933" cy="1729759"/>
      </dsp:txXfrm>
    </dsp:sp>
    <dsp:sp modelId="{71B69146-139F-4C71-8255-4B0E7BCA7934}">
      <dsp:nvSpPr>
        <dsp:cNvPr id="0" name=""/>
        <dsp:cNvSpPr/>
      </dsp:nvSpPr>
      <dsp:spPr>
        <a:xfrm>
          <a:off x="1586352" y="4209627"/>
          <a:ext cx="2882933" cy="1729759"/>
        </a:xfrm>
        <a:prstGeom prst="rect">
          <a:avLst/>
        </a:prstGeom>
        <a:solidFill>
          <a:schemeClr val="accent5">
            <a:hueOff val="-1503493"/>
            <a:satOff val="-5084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 Welke doorstroommogelijkheden naar het HBO zijn er?</a:t>
          </a:r>
          <a:endParaRPr lang="en-US" sz="1900" kern="1200"/>
        </a:p>
      </dsp:txBody>
      <dsp:txXfrm>
        <a:off x="1586352" y="4209627"/>
        <a:ext cx="2882933" cy="1729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7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6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7240" y="365125"/>
            <a:ext cx="779526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6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0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93" y="1709738"/>
            <a:ext cx="10617157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93" y="4589463"/>
            <a:ext cx="106171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0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3903"/>
            <a:ext cx="52203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737063"/>
            <a:ext cx="5220335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39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37063"/>
            <a:ext cx="5183188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0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8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6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2226364"/>
            <a:ext cx="3994785" cy="36426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20" y="457200"/>
            <a:ext cx="405400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020" y="2250218"/>
            <a:ext cx="4054006" cy="361876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D62DB5A-5AA0-4E7E-94AB-AD20F02CA8DF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086ECE-EF43-4B07-9DD0-59679471A067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65125"/>
            <a:ext cx="106375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2" y="1825625"/>
            <a:ext cx="106375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2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156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9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62" r:id="rId6"/>
    <p:sldLayoutId id="2147483663" r:id="rId7"/>
    <p:sldLayoutId id="2147483664" r:id="rId8"/>
    <p:sldLayoutId id="2147483672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svg"/><Relationship Id="rId7" Type="http://schemas.openxmlformats.org/officeDocument/2006/relationships/image" Target="../media/image21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D04CF648-5CB3-49E4-BE34-8A059890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669E559C-09DA-4586-86C9-F3C05D9A0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E4603F-30B5-4B7F-B59B-D474389F2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240" y="1122363"/>
            <a:ext cx="4116035" cy="2387600"/>
          </a:xfrm>
        </p:spPr>
        <p:txBody>
          <a:bodyPr>
            <a:normAutofit/>
          </a:bodyPr>
          <a:lstStyle/>
          <a:p>
            <a:pPr algn="l"/>
            <a:r>
              <a:rPr lang="nl-NL"/>
              <a:t>Les 7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AA1759-F7CC-4547-AA8F-03257D8F87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40" y="3602038"/>
            <a:ext cx="4116035" cy="1655762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Voorlichtingsactiviteiten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87AA7ECE-DB5E-48B2-9EF4-7EEAF123B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2198" y="0"/>
            <a:ext cx="6859801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838DEC11-569E-4DE8-9152-ECC1A2C8BB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42" r="3" b="13013"/>
          <a:stretch/>
        </p:blipFill>
        <p:spPr>
          <a:xfrm>
            <a:off x="5327444" y="10"/>
            <a:ext cx="6859801" cy="34271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54F422E-435A-4694-BE6E-B4968E7981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2199" y="3427200"/>
            <a:ext cx="3430800" cy="3430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DE9F60-E2BA-44E6-8C5B-A51B19292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02430862-1B4A-470B-8AD3-780215B67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67754" y="3429000"/>
            <a:ext cx="3429000" cy="342900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B168F1C9-4999-4AA2-A916-26FD96868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48260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97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315F471-662E-4C15-AD31-A1CB56FFF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nl-NL" sz="2800"/>
              <a:t>Voorlichtingsactiviteiten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02DE2CE-F726-4DAB-A772-B51C09FCCD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052485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38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9A67A6-F68D-4F08-9098-6766A0D15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nl-NL" sz="4400"/>
              <a:t>INTERVIEW EEN DOCENT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A944A50-79FA-41CE-9EA2-FC82BF158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648440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06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F77E0A-DD37-49FD-8A32-B10C2F767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404169-BD75-4B89-8AB7-F7323FE35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0E8A9C-8044-4771-84C1-7777BDEB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nl-NL" sz="4400">
                <a:solidFill>
                  <a:schemeClr val="bg1"/>
                </a:solidFill>
              </a:rPr>
              <a:t>Inspiratie voor vragen:</a:t>
            </a: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70263F1-450D-4A49-A435-B58A96D192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78949" y="0"/>
            <a:ext cx="681305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76B640F-E824-4708-854C-AF89294FB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408620"/>
              </p:ext>
            </p:extLst>
          </p:nvPr>
        </p:nvGraphicFramePr>
        <p:xfrm>
          <a:off x="5824166" y="375359"/>
          <a:ext cx="6055638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7197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62DB5A-5AA0-4E7E-94AB-AD20F02CA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086ECE-EF43-4B07-9DD0-59679471A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608683-8EB8-4AF4-A97C-AB5A405B5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04CF648-5CB3-49E4-BE34-8A059890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9E559C-09DA-4586-86C9-F3C05D9A0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F36CD6-03B8-4CA9-B99D-6AC736F0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681" y="1122363"/>
            <a:ext cx="4893617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Interview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A2A4DD-9425-4277-ABEE-3ECE49FD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681" y="3602038"/>
            <a:ext cx="4893617" cy="25528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/>
              <a:t>Interview de docent en schijf de vragen en de antwoorden op.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D0EEA0-F821-4F0C-B78E-25855FBB4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3429000" cy="3429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14548BC0-162E-4107-81DF-7389BF82F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0"/>
            <a:ext cx="3429000" cy="3429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32C5BC4-015B-41F9-B453-DBEC7124E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0"/>
            <a:ext cx="3429000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9F973542-46B1-4984-B252-0683B3F09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7754" y="-2700"/>
            <a:ext cx="3429000" cy="3429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9D6650AA-9995-401C-A354-276AB7A38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3427200"/>
            <a:ext cx="3430800" cy="3430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426F328A-7115-49F4-83C9-F86F47F84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50" y="3431700"/>
            <a:ext cx="3429000" cy="3429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D0A4853-EC6F-4CC5-A9EC-F91612C63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DF2AA3CE-B974-48CA-96E0-5573A78E3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67754" y="34245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623528"/>
      </p:ext>
    </p:extLst>
  </p:cSld>
  <p:clrMapOvr>
    <a:masterClrMapping/>
  </p:clrMapOvr>
</p:sld>
</file>

<file path=ppt/theme/theme1.xml><?xml version="1.0" encoding="utf-8"?>
<a:theme xmlns:a="http://schemas.openxmlformats.org/drawingml/2006/main" name="CelebrationVTI">
  <a:themeElements>
    <a:clrScheme name="AnalogousFromLightSeedLeftStep">
      <a:dk1>
        <a:srgbClr val="000000"/>
      </a:dk1>
      <a:lt1>
        <a:srgbClr val="FFFFFF"/>
      </a:lt1>
      <a:dk2>
        <a:srgbClr val="213A3B"/>
      </a:dk2>
      <a:lt2>
        <a:srgbClr val="E8E5E2"/>
      </a:lt2>
      <a:accent1>
        <a:srgbClr val="4FA9EB"/>
      </a:accent1>
      <a:accent2>
        <a:srgbClr val="38B3B3"/>
      </a:accent2>
      <a:accent3>
        <a:srgbClr val="33B680"/>
      </a:accent3>
      <a:accent4>
        <a:srgbClr val="2EB946"/>
      </a:accent4>
      <a:accent5>
        <a:srgbClr val="55B735"/>
      </a:accent5>
      <a:accent6>
        <a:srgbClr val="87AE3A"/>
      </a:accent6>
      <a:hlink>
        <a:srgbClr val="A2785A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brationVTI" id="{BAD6E4D6-FB5F-472A-BAD2-154760D77BE0}" vid="{59D360FE-6438-46F1-A5A6-11415132A2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166</Words>
  <Application>Microsoft Office PowerPoint</Application>
  <PresentationFormat>Breedbeeld</PresentationFormat>
  <Paragraphs>21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Nova</vt:lpstr>
      <vt:lpstr>CelebrationVTI</vt:lpstr>
      <vt:lpstr>Les 7</vt:lpstr>
      <vt:lpstr>Voorlichtingsactiviteiten</vt:lpstr>
      <vt:lpstr>INTERVIEW EEN DOCENT</vt:lpstr>
      <vt:lpstr>Inspiratie voor vragen:</vt:lpstr>
      <vt:lpstr>Interview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7</dc:title>
  <dc:creator>Janneke Kamstra</dc:creator>
  <cp:lastModifiedBy>Janneke Kamstra</cp:lastModifiedBy>
  <cp:revision>2</cp:revision>
  <dcterms:created xsi:type="dcterms:W3CDTF">2021-11-22T15:29:09Z</dcterms:created>
  <dcterms:modified xsi:type="dcterms:W3CDTF">2021-11-22T15:43:05Z</dcterms:modified>
</cp:coreProperties>
</file>